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ms-powerpoint.revisioninfo+xml" PartName="/ppt/revisionInfo.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3"/>
  </p:notesMasterIdLst>
  <p:sldIdLst>
    <p:sldId id="383" r:id="rId2"/>
    <p:sldId id="418" r:id="rId3"/>
    <p:sldId id="376" r:id="rId4"/>
    <p:sldId id="377" r:id="rId5"/>
    <p:sldId id="385" r:id="rId6"/>
    <p:sldId id="384" r:id="rId7"/>
    <p:sldId id="405" r:id="rId8"/>
    <p:sldId id="297" r:id="rId9"/>
    <p:sldId id="299" r:id="rId10"/>
    <p:sldId id="415" r:id="rId11"/>
    <p:sldId id="301" r:id="rId12"/>
    <p:sldId id="302" r:id="rId13"/>
    <p:sldId id="303" r:id="rId14"/>
    <p:sldId id="306" r:id="rId15"/>
    <p:sldId id="304" r:id="rId16"/>
    <p:sldId id="400" r:id="rId17"/>
    <p:sldId id="404" r:id="rId18"/>
    <p:sldId id="408" r:id="rId19"/>
    <p:sldId id="310" r:id="rId20"/>
    <p:sldId id="311" r:id="rId21"/>
    <p:sldId id="407" r:id="rId22"/>
    <p:sldId id="307" r:id="rId23"/>
    <p:sldId id="417" r:id="rId24"/>
    <p:sldId id="309" r:id="rId25"/>
    <p:sldId id="412" r:id="rId26"/>
    <p:sldId id="413" r:id="rId27"/>
    <p:sldId id="414" r:id="rId28"/>
    <p:sldId id="313" r:id="rId29"/>
    <p:sldId id="398" r:id="rId30"/>
    <p:sldId id="365" r:id="rId31"/>
    <p:sldId id="396" r:id="rId32"/>
    <p:sldId id="312" r:id="rId33"/>
    <p:sldId id="402" r:id="rId34"/>
    <p:sldId id="401" r:id="rId35"/>
    <p:sldId id="420" r:id="rId36"/>
    <p:sldId id="305" r:id="rId37"/>
    <p:sldId id="409" r:id="rId38"/>
    <p:sldId id="388" r:id="rId39"/>
    <p:sldId id="410" r:id="rId40"/>
    <p:sldId id="390" r:id="rId41"/>
    <p:sldId id="391" r:id="rId42"/>
    <p:sldId id="389" r:id="rId43"/>
    <p:sldId id="392" r:id="rId44"/>
    <p:sldId id="393" r:id="rId45"/>
    <p:sldId id="315" r:id="rId46"/>
    <p:sldId id="316" r:id="rId47"/>
    <p:sldId id="324" r:id="rId48"/>
    <p:sldId id="325" r:id="rId49"/>
    <p:sldId id="326" r:id="rId50"/>
    <p:sldId id="411" r:id="rId51"/>
    <p:sldId id="382" r:id="rId5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003300"/>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86808C-7184-48AC-B7DC-290C0CF8770A}" v="90" dt="2025-02-13T11:14:53.892"/>
  </p1510:revLst>
</p1510:revInfo>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081F29-F385-4E05-A17F-66D85BDB4A74}" type="doc">
      <dgm:prSet loTypeId="urn:microsoft.com/office/officeart/2005/8/layout/process2" loCatId="process" qsTypeId="urn:microsoft.com/office/officeart/2005/8/quickstyle/simple1" qsCatId="simple" csTypeId="urn:microsoft.com/office/officeart/2005/8/colors/accent5_2" csCatId="accent5" phldr="1"/>
      <dgm:spPr/>
    </dgm:pt>
    <dgm:pt modelId="{02B67080-CC62-48DD-BB06-0D21B553E602}">
      <dgm:prSet phldrT="[טקסט]"/>
      <dgm:spPr/>
      <dgm:t>
        <a:bodyPr/>
        <a:lstStyle/>
        <a:p>
          <a:pPr rtl="1"/>
          <a:r>
            <a:rPr lang="he-IL" dirty="0"/>
            <a:t>כל </a:t>
          </a:r>
          <a:r>
            <a:rPr lang="he-IL" dirty="0">
              <a:latin typeface="Trebuchet MS"/>
            </a:rPr>
            <a:t>סרטוט</a:t>
          </a:r>
          <a:r>
            <a:rPr lang="he-IL" dirty="0"/>
            <a:t> </a:t>
          </a:r>
          <a:r>
            <a:rPr lang="he-IL" dirty="0" err="1">
              <a:latin typeface="Trebuchet MS"/>
            </a:rPr>
            <a:t>יסורטט</a:t>
          </a:r>
          <a:r>
            <a:rPr lang="he-IL" dirty="0"/>
            <a:t> בנפרד עם </a:t>
          </a:r>
          <a:r>
            <a:rPr lang="he-IL" b="1" dirty="0"/>
            <a:t>עט</a:t>
          </a:r>
          <a:r>
            <a:rPr lang="he-IL" dirty="0"/>
            <a:t> על גבי דף משבצות </a:t>
          </a:r>
          <a:r>
            <a:rPr lang="he-IL" b="1" dirty="0"/>
            <a:t>נקי ומסודר</a:t>
          </a:r>
          <a:endParaRPr lang="he-IL" dirty="0"/>
        </a:p>
      </dgm:t>
    </dgm:pt>
    <dgm:pt modelId="{2F615DD3-B603-4771-ADA0-7F6BB3AE6AFF}" type="parTrans" cxnId="{7A77446D-9CB3-4D12-8483-B3B833D6A942}">
      <dgm:prSet/>
      <dgm:spPr/>
      <dgm:t>
        <a:bodyPr/>
        <a:lstStyle/>
        <a:p>
          <a:pPr rtl="1"/>
          <a:endParaRPr lang="he-IL"/>
        </a:p>
      </dgm:t>
    </dgm:pt>
    <dgm:pt modelId="{4E05F0D8-865B-4F6F-96C7-AE5F5928EA0B}" type="sibTrans" cxnId="{7A77446D-9CB3-4D12-8483-B3B833D6A942}">
      <dgm:prSet/>
      <dgm:spPr/>
      <dgm:t>
        <a:bodyPr/>
        <a:lstStyle/>
        <a:p>
          <a:pPr rtl="1"/>
          <a:endParaRPr lang="he-IL"/>
        </a:p>
      </dgm:t>
    </dgm:pt>
    <dgm:pt modelId="{7302CB03-78B1-46DE-963D-0CB441C87E5E}">
      <dgm:prSet phldrT="[טקסט]" custT="1"/>
      <dgm:spPr/>
      <dgm:t>
        <a:bodyPr/>
        <a:lstStyle/>
        <a:p>
          <a:pPr rtl="1"/>
          <a:r>
            <a:rPr lang="he-IL" sz="1800" kern="1200" dirty="0"/>
            <a:t>כל </a:t>
          </a:r>
          <a:r>
            <a:rPr lang="he-IL" sz="1800" kern="1200" dirty="0">
              <a:latin typeface="Trebuchet MS"/>
            </a:rPr>
            <a:t>סרטוט </a:t>
          </a:r>
          <a:r>
            <a:rPr lang="he-IL" sz="1800" kern="1200" dirty="0" err="1">
              <a:latin typeface="Trebuchet MS"/>
            </a:rPr>
            <a:t>יסורטט</a:t>
          </a:r>
          <a:r>
            <a:rPr lang="he-IL" sz="1800" kern="1200" dirty="0"/>
            <a:t> בקנה מידה אחיד של (1:25)</a:t>
          </a:r>
        </a:p>
        <a:p>
          <a:pPr rtl="1"/>
          <a:r>
            <a:rPr lang="he-IL" sz="1200" kern="1200" dirty="0">
              <a:solidFill>
                <a:prstClr val="white"/>
              </a:solidFill>
              <a:latin typeface="Trebuchet MS"/>
              <a:ea typeface="+mn-ea"/>
              <a:cs typeface="Gisha" panose="020B0502040204020203" pitchFamily="34" charset="-79"/>
            </a:rPr>
            <a:t>1 מטר = 4 ס"מ = 8 משבצות</a:t>
          </a:r>
        </a:p>
      </dgm:t>
    </dgm:pt>
    <dgm:pt modelId="{566DE8CA-BBC2-40CF-A2EB-7A808C02E57E}" type="parTrans" cxnId="{B2D02300-4155-41D6-B3CC-A04DCD6C156F}">
      <dgm:prSet/>
      <dgm:spPr/>
      <dgm:t>
        <a:bodyPr/>
        <a:lstStyle/>
        <a:p>
          <a:pPr rtl="1"/>
          <a:endParaRPr lang="he-IL"/>
        </a:p>
      </dgm:t>
    </dgm:pt>
    <dgm:pt modelId="{A68688C9-D8CD-4C76-9DDB-2A7172ED5F60}" type="sibTrans" cxnId="{B2D02300-4155-41D6-B3CC-A04DCD6C156F}">
      <dgm:prSet/>
      <dgm:spPr/>
      <dgm:t>
        <a:bodyPr/>
        <a:lstStyle/>
        <a:p>
          <a:pPr rtl="1"/>
          <a:endParaRPr lang="he-IL"/>
        </a:p>
      </dgm:t>
    </dgm:pt>
    <dgm:pt modelId="{274FE150-5425-4660-9F7F-464C3C461706}">
      <dgm:prSet phldrT="[טקסט]"/>
      <dgm:spPr/>
      <dgm:t>
        <a:bodyPr/>
        <a:lstStyle/>
        <a:p>
          <a:pPr rtl="1"/>
          <a:r>
            <a:rPr lang="he-IL" dirty="0"/>
            <a:t>על גבי כל </a:t>
          </a:r>
          <a:r>
            <a:rPr lang="he-IL" dirty="0">
              <a:latin typeface="Trebuchet MS"/>
            </a:rPr>
            <a:t>סרטוט </a:t>
          </a:r>
          <a:r>
            <a:rPr lang="he-IL" dirty="0"/>
            <a:t>של </a:t>
          </a:r>
          <a:r>
            <a:rPr lang="he-IL" b="1" u="sng" dirty="0"/>
            <a:t>קלף</a:t>
          </a:r>
          <a:r>
            <a:rPr lang="he-IL" b="1" u="none" dirty="0"/>
            <a:t> </a:t>
          </a:r>
          <a:r>
            <a:rPr lang="he-IL" dirty="0"/>
            <a:t>יש לרשום רשימת סנדות</a:t>
          </a:r>
        </a:p>
      </dgm:t>
    </dgm:pt>
    <dgm:pt modelId="{142C8D84-CDDF-4D67-986C-4EBCA4D9ED7E}" type="parTrans" cxnId="{8CCBD684-B7F6-4299-9143-F0072365247B}">
      <dgm:prSet/>
      <dgm:spPr/>
      <dgm:t>
        <a:bodyPr/>
        <a:lstStyle/>
        <a:p>
          <a:pPr rtl="1"/>
          <a:endParaRPr lang="he-IL"/>
        </a:p>
      </dgm:t>
    </dgm:pt>
    <dgm:pt modelId="{9530C23E-9795-489A-B9F4-91DD5285B99A}" type="sibTrans" cxnId="{8CCBD684-B7F6-4299-9143-F0072365247B}">
      <dgm:prSet/>
      <dgm:spPr/>
      <dgm:t>
        <a:bodyPr/>
        <a:lstStyle/>
        <a:p>
          <a:pPr rtl="1"/>
          <a:endParaRPr lang="he-IL"/>
        </a:p>
      </dgm:t>
    </dgm:pt>
    <dgm:pt modelId="{AF22446B-E867-4F8E-8AC2-3D6114A68FE8}">
      <dgm:prSet phldrT="[טקסט]" custT="1"/>
      <dgm:spPr/>
      <dgm:t>
        <a:bodyPr/>
        <a:lstStyle/>
        <a:p>
          <a:pPr rtl="1"/>
          <a:r>
            <a:rPr lang="he-IL" sz="1600" dirty="0"/>
            <a:t>על גבי כל </a:t>
          </a:r>
          <a:r>
            <a:rPr lang="he-IL" sz="1600" dirty="0">
              <a:latin typeface="Trebuchet MS"/>
            </a:rPr>
            <a:t>סרטוט</a:t>
          </a:r>
          <a:r>
            <a:rPr lang="he-IL" sz="1600" dirty="0"/>
            <a:t> יש לרשום </a:t>
          </a:r>
          <a:r>
            <a:rPr lang="he-IL" sz="1600" b="1" dirty="0"/>
            <a:t>מידות</a:t>
          </a:r>
          <a:r>
            <a:rPr lang="he-IL" sz="1600" b="0" dirty="0"/>
            <a:t>:</a:t>
          </a:r>
          <a:r>
            <a:rPr lang="he-IL" sz="1600" dirty="0"/>
            <a:t> אורך, רוחב, נקודות שבירה</a:t>
          </a:r>
        </a:p>
      </dgm:t>
    </dgm:pt>
    <dgm:pt modelId="{41170273-AD38-408A-A9AC-93BB792FAF80}" type="parTrans" cxnId="{72F9C30A-16B3-425B-A2D1-BF0E7A732368}">
      <dgm:prSet/>
      <dgm:spPr/>
      <dgm:t>
        <a:bodyPr/>
        <a:lstStyle/>
        <a:p>
          <a:pPr rtl="1"/>
          <a:endParaRPr lang="he-IL"/>
        </a:p>
      </dgm:t>
    </dgm:pt>
    <dgm:pt modelId="{699C0960-3268-475C-9C4E-E4A72B088769}" type="sibTrans" cxnId="{72F9C30A-16B3-425B-A2D1-BF0E7A732368}">
      <dgm:prSet/>
      <dgm:spPr/>
      <dgm:t>
        <a:bodyPr/>
        <a:lstStyle/>
        <a:p>
          <a:pPr rtl="1"/>
          <a:endParaRPr lang="he-IL"/>
        </a:p>
      </dgm:t>
    </dgm:pt>
    <dgm:pt modelId="{9E3E1FEF-F1A5-4A52-9382-D8A0C3A0B94F}" type="pres">
      <dgm:prSet presAssocID="{E4081F29-F385-4E05-A17F-66D85BDB4A74}" presName="linearFlow" presStyleCnt="0">
        <dgm:presLayoutVars>
          <dgm:resizeHandles val="exact"/>
        </dgm:presLayoutVars>
      </dgm:prSet>
      <dgm:spPr/>
    </dgm:pt>
    <dgm:pt modelId="{E73B3CAB-419E-4340-9064-D6109F233125}" type="pres">
      <dgm:prSet presAssocID="{02B67080-CC62-48DD-BB06-0D21B553E602}" presName="node" presStyleLbl="node1" presStyleIdx="0" presStyleCnt="4" custLinFactNeighborX="-6662" custLinFactNeighborY="-538">
        <dgm:presLayoutVars>
          <dgm:bulletEnabled val="1"/>
        </dgm:presLayoutVars>
      </dgm:prSet>
      <dgm:spPr/>
    </dgm:pt>
    <dgm:pt modelId="{37E33916-214D-42A4-8F79-C3815A8E947C}" type="pres">
      <dgm:prSet presAssocID="{4E05F0D8-865B-4F6F-96C7-AE5F5928EA0B}" presName="sibTrans" presStyleLbl="sibTrans2D1" presStyleIdx="0" presStyleCnt="3"/>
      <dgm:spPr/>
    </dgm:pt>
    <dgm:pt modelId="{23600A15-E164-4B3A-8A4F-198653C676A2}" type="pres">
      <dgm:prSet presAssocID="{4E05F0D8-865B-4F6F-96C7-AE5F5928EA0B}" presName="connectorText" presStyleLbl="sibTrans2D1" presStyleIdx="0" presStyleCnt="3"/>
      <dgm:spPr/>
    </dgm:pt>
    <dgm:pt modelId="{D379E0CF-292E-4137-B245-895F9B12E878}" type="pres">
      <dgm:prSet presAssocID="{7302CB03-78B1-46DE-963D-0CB441C87E5E}" presName="node" presStyleLbl="node1" presStyleIdx="1" presStyleCnt="4">
        <dgm:presLayoutVars>
          <dgm:bulletEnabled val="1"/>
        </dgm:presLayoutVars>
      </dgm:prSet>
      <dgm:spPr/>
    </dgm:pt>
    <dgm:pt modelId="{5D9A018E-4278-483F-9790-25B55CEBDDAA}" type="pres">
      <dgm:prSet presAssocID="{A68688C9-D8CD-4C76-9DDB-2A7172ED5F60}" presName="sibTrans" presStyleLbl="sibTrans2D1" presStyleIdx="1" presStyleCnt="3"/>
      <dgm:spPr/>
    </dgm:pt>
    <dgm:pt modelId="{8FA4F2A6-9127-47BD-8480-98F16EA780F1}" type="pres">
      <dgm:prSet presAssocID="{A68688C9-D8CD-4C76-9DDB-2A7172ED5F60}" presName="connectorText" presStyleLbl="sibTrans2D1" presStyleIdx="1" presStyleCnt="3"/>
      <dgm:spPr/>
    </dgm:pt>
    <dgm:pt modelId="{C3B99E96-DDE0-4AF4-9179-3FE1DABA5F28}" type="pres">
      <dgm:prSet presAssocID="{AF22446B-E867-4F8E-8AC2-3D6114A68FE8}" presName="node" presStyleLbl="node1" presStyleIdx="2" presStyleCnt="4">
        <dgm:presLayoutVars>
          <dgm:bulletEnabled val="1"/>
        </dgm:presLayoutVars>
      </dgm:prSet>
      <dgm:spPr/>
    </dgm:pt>
    <dgm:pt modelId="{EC663BF7-7002-4CDB-BB2C-D59BE504AA92}" type="pres">
      <dgm:prSet presAssocID="{699C0960-3268-475C-9C4E-E4A72B088769}" presName="sibTrans" presStyleLbl="sibTrans2D1" presStyleIdx="2" presStyleCnt="3"/>
      <dgm:spPr/>
    </dgm:pt>
    <dgm:pt modelId="{D5F1D07A-A6D2-4099-83B5-0AEF5D0E561B}" type="pres">
      <dgm:prSet presAssocID="{699C0960-3268-475C-9C4E-E4A72B088769}" presName="connectorText" presStyleLbl="sibTrans2D1" presStyleIdx="2" presStyleCnt="3"/>
      <dgm:spPr/>
    </dgm:pt>
    <dgm:pt modelId="{EBA1A68C-32C2-449A-850B-3875B4D4EF41}" type="pres">
      <dgm:prSet presAssocID="{274FE150-5425-4660-9F7F-464C3C461706}" presName="node" presStyleLbl="node1" presStyleIdx="3" presStyleCnt="4">
        <dgm:presLayoutVars>
          <dgm:bulletEnabled val="1"/>
        </dgm:presLayoutVars>
      </dgm:prSet>
      <dgm:spPr/>
    </dgm:pt>
  </dgm:ptLst>
  <dgm:cxnLst>
    <dgm:cxn modelId="{B2D02300-4155-41D6-B3CC-A04DCD6C156F}" srcId="{E4081F29-F385-4E05-A17F-66D85BDB4A74}" destId="{7302CB03-78B1-46DE-963D-0CB441C87E5E}" srcOrd="1" destOrd="0" parTransId="{566DE8CA-BBC2-40CF-A2EB-7A808C02E57E}" sibTransId="{A68688C9-D8CD-4C76-9DDB-2A7172ED5F60}"/>
    <dgm:cxn modelId="{96ACD504-155B-4B15-A45C-FD23AAF3C6DC}" type="presOf" srcId="{4E05F0D8-865B-4F6F-96C7-AE5F5928EA0B}" destId="{23600A15-E164-4B3A-8A4F-198653C676A2}" srcOrd="1" destOrd="0" presId="urn:microsoft.com/office/officeart/2005/8/layout/process2"/>
    <dgm:cxn modelId="{72F9C30A-16B3-425B-A2D1-BF0E7A732368}" srcId="{E4081F29-F385-4E05-A17F-66D85BDB4A74}" destId="{AF22446B-E867-4F8E-8AC2-3D6114A68FE8}" srcOrd="2" destOrd="0" parTransId="{41170273-AD38-408A-A9AC-93BB792FAF80}" sibTransId="{699C0960-3268-475C-9C4E-E4A72B088769}"/>
    <dgm:cxn modelId="{3AD5D924-A720-46C0-BA8B-E5517BCA52A1}" type="presOf" srcId="{02B67080-CC62-48DD-BB06-0D21B553E602}" destId="{E73B3CAB-419E-4340-9064-D6109F233125}" srcOrd="0" destOrd="0" presId="urn:microsoft.com/office/officeart/2005/8/layout/process2"/>
    <dgm:cxn modelId="{6171D45B-E045-4D56-96A6-A76CDD85F406}" type="presOf" srcId="{A68688C9-D8CD-4C76-9DDB-2A7172ED5F60}" destId="{8FA4F2A6-9127-47BD-8480-98F16EA780F1}" srcOrd="1" destOrd="0" presId="urn:microsoft.com/office/officeart/2005/8/layout/process2"/>
    <dgm:cxn modelId="{F451505E-A8EC-4636-BCBA-6F9D9CF48379}" type="presOf" srcId="{A68688C9-D8CD-4C76-9DDB-2A7172ED5F60}" destId="{5D9A018E-4278-483F-9790-25B55CEBDDAA}" srcOrd="0" destOrd="0" presId="urn:microsoft.com/office/officeart/2005/8/layout/process2"/>
    <dgm:cxn modelId="{C444324D-4DBF-482F-AA2D-3A8F45F59372}" type="presOf" srcId="{274FE150-5425-4660-9F7F-464C3C461706}" destId="{EBA1A68C-32C2-449A-850B-3875B4D4EF41}" srcOrd="0" destOrd="0" presId="urn:microsoft.com/office/officeart/2005/8/layout/process2"/>
    <dgm:cxn modelId="{7A77446D-9CB3-4D12-8483-B3B833D6A942}" srcId="{E4081F29-F385-4E05-A17F-66D85BDB4A74}" destId="{02B67080-CC62-48DD-BB06-0D21B553E602}" srcOrd="0" destOrd="0" parTransId="{2F615DD3-B603-4771-ADA0-7F6BB3AE6AFF}" sibTransId="{4E05F0D8-865B-4F6F-96C7-AE5F5928EA0B}"/>
    <dgm:cxn modelId="{5781FE72-B3FA-4CB1-8297-FBB71777AB97}" type="presOf" srcId="{699C0960-3268-475C-9C4E-E4A72B088769}" destId="{D5F1D07A-A6D2-4099-83B5-0AEF5D0E561B}" srcOrd="1" destOrd="0" presId="urn:microsoft.com/office/officeart/2005/8/layout/process2"/>
    <dgm:cxn modelId="{8CCBD684-B7F6-4299-9143-F0072365247B}" srcId="{E4081F29-F385-4E05-A17F-66D85BDB4A74}" destId="{274FE150-5425-4660-9F7F-464C3C461706}" srcOrd="3" destOrd="0" parTransId="{142C8D84-CDDF-4D67-986C-4EBCA4D9ED7E}" sibTransId="{9530C23E-9795-489A-B9F4-91DD5285B99A}"/>
    <dgm:cxn modelId="{5C05F49D-ABEA-4F6B-8720-D25808C740BC}" type="presOf" srcId="{E4081F29-F385-4E05-A17F-66D85BDB4A74}" destId="{9E3E1FEF-F1A5-4A52-9382-D8A0C3A0B94F}" srcOrd="0" destOrd="0" presId="urn:microsoft.com/office/officeart/2005/8/layout/process2"/>
    <dgm:cxn modelId="{F5CC09D5-049B-436F-BFF1-719FBFDAE888}" type="presOf" srcId="{4E05F0D8-865B-4F6F-96C7-AE5F5928EA0B}" destId="{37E33916-214D-42A4-8F79-C3815A8E947C}" srcOrd="0" destOrd="0" presId="urn:microsoft.com/office/officeart/2005/8/layout/process2"/>
    <dgm:cxn modelId="{224C59DB-8C83-4889-B732-FE00F5A90FF5}" type="presOf" srcId="{7302CB03-78B1-46DE-963D-0CB441C87E5E}" destId="{D379E0CF-292E-4137-B245-895F9B12E878}" srcOrd="0" destOrd="0" presId="urn:microsoft.com/office/officeart/2005/8/layout/process2"/>
    <dgm:cxn modelId="{E3EBCCEE-7DBB-4130-A518-9A07C942C36A}" type="presOf" srcId="{AF22446B-E867-4F8E-8AC2-3D6114A68FE8}" destId="{C3B99E96-DDE0-4AF4-9179-3FE1DABA5F28}" srcOrd="0" destOrd="0" presId="urn:microsoft.com/office/officeart/2005/8/layout/process2"/>
    <dgm:cxn modelId="{19E87EFB-1568-44D7-A452-B68FD142C022}" type="presOf" srcId="{699C0960-3268-475C-9C4E-E4A72B088769}" destId="{EC663BF7-7002-4CDB-BB2C-D59BE504AA92}" srcOrd="0" destOrd="0" presId="urn:microsoft.com/office/officeart/2005/8/layout/process2"/>
    <dgm:cxn modelId="{2FF38F44-30B7-4B11-A394-C1B09589A593}" type="presParOf" srcId="{9E3E1FEF-F1A5-4A52-9382-D8A0C3A0B94F}" destId="{E73B3CAB-419E-4340-9064-D6109F233125}" srcOrd="0" destOrd="0" presId="urn:microsoft.com/office/officeart/2005/8/layout/process2"/>
    <dgm:cxn modelId="{8BA17006-22A4-48F1-AA6E-0A7F500E011A}" type="presParOf" srcId="{9E3E1FEF-F1A5-4A52-9382-D8A0C3A0B94F}" destId="{37E33916-214D-42A4-8F79-C3815A8E947C}" srcOrd="1" destOrd="0" presId="urn:microsoft.com/office/officeart/2005/8/layout/process2"/>
    <dgm:cxn modelId="{578376DD-E736-4A75-8BB0-835C76A78094}" type="presParOf" srcId="{37E33916-214D-42A4-8F79-C3815A8E947C}" destId="{23600A15-E164-4B3A-8A4F-198653C676A2}" srcOrd="0" destOrd="0" presId="urn:microsoft.com/office/officeart/2005/8/layout/process2"/>
    <dgm:cxn modelId="{A4ADD060-F035-4D40-99C6-5043C822CA8A}" type="presParOf" srcId="{9E3E1FEF-F1A5-4A52-9382-D8A0C3A0B94F}" destId="{D379E0CF-292E-4137-B245-895F9B12E878}" srcOrd="2" destOrd="0" presId="urn:microsoft.com/office/officeart/2005/8/layout/process2"/>
    <dgm:cxn modelId="{BB815A81-32BA-4CA5-8C1B-2436E44E04F3}" type="presParOf" srcId="{9E3E1FEF-F1A5-4A52-9382-D8A0C3A0B94F}" destId="{5D9A018E-4278-483F-9790-25B55CEBDDAA}" srcOrd="3" destOrd="0" presId="urn:microsoft.com/office/officeart/2005/8/layout/process2"/>
    <dgm:cxn modelId="{D62DC532-218E-41DB-8B51-C86A32EE7065}" type="presParOf" srcId="{5D9A018E-4278-483F-9790-25B55CEBDDAA}" destId="{8FA4F2A6-9127-47BD-8480-98F16EA780F1}" srcOrd="0" destOrd="0" presId="urn:microsoft.com/office/officeart/2005/8/layout/process2"/>
    <dgm:cxn modelId="{59D282FE-F546-472C-A0A5-2BFBF13C953C}" type="presParOf" srcId="{9E3E1FEF-F1A5-4A52-9382-D8A0C3A0B94F}" destId="{C3B99E96-DDE0-4AF4-9179-3FE1DABA5F28}" srcOrd="4" destOrd="0" presId="urn:microsoft.com/office/officeart/2005/8/layout/process2"/>
    <dgm:cxn modelId="{D352BBCB-97C6-474A-B787-AAF1D536C806}" type="presParOf" srcId="{9E3E1FEF-F1A5-4A52-9382-D8A0C3A0B94F}" destId="{EC663BF7-7002-4CDB-BB2C-D59BE504AA92}" srcOrd="5" destOrd="0" presId="urn:microsoft.com/office/officeart/2005/8/layout/process2"/>
    <dgm:cxn modelId="{75CEEA25-BDD5-4527-A1BF-90369708157C}" type="presParOf" srcId="{EC663BF7-7002-4CDB-BB2C-D59BE504AA92}" destId="{D5F1D07A-A6D2-4099-83B5-0AEF5D0E561B}" srcOrd="0" destOrd="0" presId="urn:microsoft.com/office/officeart/2005/8/layout/process2"/>
    <dgm:cxn modelId="{C93A98E9-3CCF-4AAB-B53C-DBAE31B1647C}" type="presParOf" srcId="{9E3E1FEF-F1A5-4A52-9382-D8A0C3A0B94F}" destId="{EBA1A68C-32C2-449A-850B-3875B4D4EF41}" srcOrd="6" destOrd="0" presId="urn:microsoft.com/office/officeart/2005/8/layout/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B3CAB-419E-4340-9064-D6109F233125}">
      <dsp:nvSpPr>
        <dsp:cNvPr id="0" name=""/>
        <dsp:cNvSpPr/>
      </dsp:nvSpPr>
      <dsp:spPr>
        <a:xfrm>
          <a:off x="0" y="2341"/>
          <a:ext cx="3011380" cy="87060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he-IL" sz="1700" kern="1200" dirty="0"/>
            <a:t>כל </a:t>
          </a:r>
          <a:r>
            <a:rPr lang="he-IL" sz="1700" kern="1200" dirty="0">
              <a:latin typeface="Trebuchet MS"/>
            </a:rPr>
            <a:t>סרטוט</a:t>
          </a:r>
          <a:r>
            <a:rPr lang="he-IL" sz="1700" kern="1200" dirty="0"/>
            <a:t> </a:t>
          </a:r>
          <a:r>
            <a:rPr lang="he-IL" sz="1700" kern="1200" dirty="0" err="1">
              <a:latin typeface="Trebuchet MS"/>
            </a:rPr>
            <a:t>יסורטט</a:t>
          </a:r>
          <a:r>
            <a:rPr lang="he-IL" sz="1700" kern="1200" dirty="0"/>
            <a:t> בנפרד עם </a:t>
          </a:r>
          <a:r>
            <a:rPr lang="he-IL" sz="1700" b="1" kern="1200" dirty="0"/>
            <a:t>עט</a:t>
          </a:r>
          <a:r>
            <a:rPr lang="he-IL" sz="1700" kern="1200" dirty="0"/>
            <a:t> על גבי דף משבצות </a:t>
          </a:r>
          <a:r>
            <a:rPr lang="he-IL" sz="1700" b="1" kern="1200" dirty="0"/>
            <a:t>נקי ומסודר</a:t>
          </a:r>
          <a:endParaRPr lang="he-IL" sz="1700" kern="1200" dirty="0"/>
        </a:p>
      </dsp:txBody>
      <dsp:txXfrm>
        <a:off x="25499" y="27840"/>
        <a:ext cx="2960382" cy="819603"/>
      </dsp:txXfrm>
    </dsp:sp>
    <dsp:sp modelId="{37E33916-214D-42A4-8F79-C3815A8E947C}">
      <dsp:nvSpPr>
        <dsp:cNvPr id="0" name=""/>
        <dsp:cNvSpPr/>
      </dsp:nvSpPr>
      <dsp:spPr>
        <a:xfrm rot="5400000">
          <a:off x="1341574" y="895878"/>
          <a:ext cx="328231" cy="39177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he-IL" sz="1400" kern="1200"/>
        </a:p>
      </dsp:txBody>
      <dsp:txXfrm rot="-5400000">
        <a:off x="1388159" y="927648"/>
        <a:ext cx="235062" cy="229762"/>
      </dsp:txXfrm>
    </dsp:sp>
    <dsp:sp modelId="{D379E0CF-292E-4137-B245-895F9B12E878}">
      <dsp:nvSpPr>
        <dsp:cNvPr id="0" name=""/>
        <dsp:cNvSpPr/>
      </dsp:nvSpPr>
      <dsp:spPr>
        <a:xfrm>
          <a:off x="0" y="1310584"/>
          <a:ext cx="3011380" cy="87060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כל </a:t>
          </a:r>
          <a:r>
            <a:rPr lang="he-IL" sz="1800" kern="1200" dirty="0">
              <a:latin typeface="Trebuchet MS"/>
            </a:rPr>
            <a:t>סרטוט </a:t>
          </a:r>
          <a:r>
            <a:rPr lang="he-IL" sz="1800" kern="1200" dirty="0" err="1">
              <a:latin typeface="Trebuchet MS"/>
            </a:rPr>
            <a:t>יסורטט</a:t>
          </a:r>
          <a:r>
            <a:rPr lang="he-IL" sz="1800" kern="1200" dirty="0"/>
            <a:t> בקנה מידה אחיד של (1:25)</a:t>
          </a:r>
        </a:p>
        <a:p>
          <a:pPr marL="0" lvl="0" indent="0" algn="ctr" defTabSz="800100" rtl="1">
            <a:lnSpc>
              <a:spcPct val="90000"/>
            </a:lnSpc>
            <a:spcBef>
              <a:spcPct val="0"/>
            </a:spcBef>
            <a:spcAft>
              <a:spcPct val="35000"/>
            </a:spcAft>
            <a:buNone/>
          </a:pPr>
          <a:r>
            <a:rPr lang="he-IL" sz="1200" kern="1200" dirty="0">
              <a:solidFill>
                <a:prstClr val="white"/>
              </a:solidFill>
              <a:latin typeface="Trebuchet MS"/>
              <a:ea typeface="+mn-ea"/>
              <a:cs typeface="Gisha" panose="020B0502040204020203" pitchFamily="34" charset="-79"/>
            </a:rPr>
            <a:t>1 מטר = 4 ס"מ = 8 משבצות</a:t>
          </a:r>
        </a:p>
      </dsp:txBody>
      <dsp:txXfrm>
        <a:off x="25499" y="1336083"/>
        <a:ext cx="2960382" cy="819603"/>
      </dsp:txXfrm>
    </dsp:sp>
    <dsp:sp modelId="{5D9A018E-4278-483F-9790-25B55CEBDDAA}">
      <dsp:nvSpPr>
        <dsp:cNvPr id="0" name=""/>
        <dsp:cNvSpPr/>
      </dsp:nvSpPr>
      <dsp:spPr>
        <a:xfrm rot="5400000">
          <a:off x="1342452" y="2202951"/>
          <a:ext cx="326475" cy="39177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he-IL" sz="1400" kern="1200"/>
        </a:p>
      </dsp:txBody>
      <dsp:txXfrm rot="-5400000">
        <a:off x="1388159" y="2235598"/>
        <a:ext cx="235062" cy="228533"/>
      </dsp:txXfrm>
    </dsp:sp>
    <dsp:sp modelId="{C3B99E96-DDE0-4AF4-9179-3FE1DABA5F28}">
      <dsp:nvSpPr>
        <dsp:cNvPr id="0" name=""/>
        <dsp:cNvSpPr/>
      </dsp:nvSpPr>
      <dsp:spPr>
        <a:xfrm>
          <a:off x="0" y="2616486"/>
          <a:ext cx="3011380" cy="87060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he-IL" sz="1600" kern="1200" dirty="0"/>
            <a:t>על גבי כל </a:t>
          </a:r>
          <a:r>
            <a:rPr lang="he-IL" sz="1600" kern="1200" dirty="0">
              <a:latin typeface="Trebuchet MS"/>
            </a:rPr>
            <a:t>סרטוט</a:t>
          </a:r>
          <a:r>
            <a:rPr lang="he-IL" sz="1600" kern="1200" dirty="0"/>
            <a:t> יש לרשום </a:t>
          </a:r>
          <a:r>
            <a:rPr lang="he-IL" sz="1600" b="1" kern="1200" dirty="0"/>
            <a:t>מידות</a:t>
          </a:r>
          <a:r>
            <a:rPr lang="he-IL" sz="1600" b="0" kern="1200" dirty="0"/>
            <a:t>:</a:t>
          </a:r>
          <a:r>
            <a:rPr lang="he-IL" sz="1600" kern="1200" dirty="0"/>
            <a:t> אורך, רוחב, נקודות שבירה</a:t>
          </a:r>
        </a:p>
      </dsp:txBody>
      <dsp:txXfrm>
        <a:off x="25499" y="2641985"/>
        <a:ext cx="2960382" cy="819603"/>
      </dsp:txXfrm>
    </dsp:sp>
    <dsp:sp modelId="{EC663BF7-7002-4CDB-BB2C-D59BE504AA92}">
      <dsp:nvSpPr>
        <dsp:cNvPr id="0" name=""/>
        <dsp:cNvSpPr/>
      </dsp:nvSpPr>
      <dsp:spPr>
        <a:xfrm rot="5400000">
          <a:off x="1342452" y="3508853"/>
          <a:ext cx="326475" cy="39177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he-IL" sz="1400" kern="1200"/>
        </a:p>
      </dsp:txBody>
      <dsp:txXfrm rot="-5400000">
        <a:off x="1388159" y="3541500"/>
        <a:ext cx="235062" cy="228533"/>
      </dsp:txXfrm>
    </dsp:sp>
    <dsp:sp modelId="{EBA1A68C-32C2-449A-850B-3875B4D4EF41}">
      <dsp:nvSpPr>
        <dsp:cNvPr id="0" name=""/>
        <dsp:cNvSpPr/>
      </dsp:nvSpPr>
      <dsp:spPr>
        <a:xfrm>
          <a:off x="0" y="3922388"/>
          <a:ext cx="3011380" cy="87060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he-IL" sz="1700" kern="1200" dirty="0"/>
            <a:t>על גבי כל </a:t>
          </a:r>
          <a:r>
            <a:rPr lang="he-IL" sz="1700" kern="1200" dirty="0">
              <a:latin typeface="Trebuchet MS"/>
            </a:rPr>
            <a:t>סרטוט </a:t>
          </a:r>
          <a:r>
            <a:rPr lang="he-IL" sz="1700" kern="1200" dirty="0"/>
            <a:t>של </a:t>
          </a:r>
          <a:r>
            <a:rPr lang="he-IL" sz="1700" b="1" u="sng" kern="1200" dirty="0"/>
            <a:t>קלף</a:t>
          </a:r>
          <a:r>
            <a:rPr lang="he-IL" sz="1700" b="1" u="none" kern="1200" dirty="0"/>
            <a:t> </a:t>
          </a:r>
          <a:r>
            <a:rPr lang="he-IL" sz="1700" kern="1200" dirty="0"/>
            <a:t>יש לרשום רשימת סנדות</a:t>
          </a:r>
        </a:p>
      </dsp:txBody>
      <dsp:txXfrm>
        <a:off x="25499" y="3947887"/>
        <a:ext cx="2960382" cy="8196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DB580AA-4977-4449-820E-6DE1756BD489}" type="datetimeFigureOut">
              <a:rPr lang="he-IL" smtClean="0"/>
              <a:pPr/>
              <a:t>י"ט/אב/תשפ"ה</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298499C-3A20-44C5-89E7-8A705AF2C6A3}" type="slidenum">
              <a:rPr lang="he-IL" smtClean="0"/>
              <a:pPr/>
              <a:t>‹#›</a:t>
            </a:fld>
            <a:endParaRPr lang="he-IL"/>
          </a:p>
        </p:txBody>
      </p:sp>
    </p:spTree>
    <p:extLst>
      <p:ext uri="{BB962C8B-B14F-4D97-AF65-F5344CB8AC3E}">
        <p14:creationId xmlns:p14="http://schemas.microsoft.com/office/powerpoint/2010/main" val="32385173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3824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t>היחידה הזו יכולה להיתפס כמשעממת ובירוקרטית, חשוב להכיר לעומק את הדברים שאנחנו מצפים מהחניכים שלנו לעשות</a:t>
            </a:r>
          </a:p>
          <a:p>
            <a:pPr eaLnBrk="1" hangingPunct="1">
              <a:spcBef>
                <a:spcPct val="0"/>
              </a:spcBef>
            </a:pPr>
            <a:r>
              <a:rPr lang="he-IL"/>
              <a:t>כדי שנוכל לעזור להם ולבדוק אותם בצורה מקצועית וטובה. </a:t>
            </a:r>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0CC7EF-7BDE-45E4-BEC6-CE6C775C3A29}" type="slidenum">
              <a:rPr lang="he-IL" smtClean="0"/>
              <a:pPr fontAlgn="base">
                <a:spcBef>
                  <a:spcPct val="0"/>
                </a:spcBef>
                <a:spcAft>
                  <a:spcPct val="0"/>
                </a:spcAft>
                <a:defRPr/>
              </a:pPr>
              <a:t>2</a:t>
            </a:fld>
            <a:endParaRPr lang="he-IL"/>
          </a:p>
        </p:txBody>
      </p:sp>
    </p:spTree>
    <p:extLst>
      <p:ext uri="{BB962C8B-B14F-4D97-AF65-F5344CB8AC3E}">
        <p14:creationId xmlns:p14="http://schemas.microsoft.com/office/powerpoint/2010/main" val="1934439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336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2FB0DF-B20B-46C6-B49E-A055C6BEA831}" type="slidenum">
              <a:rPr lang="he-IL" smtClean="0"/>
              <a:pPr fontAlgn="base">
                <a:spcBef>
                  <a:spcPct val="0"/>
                </a:spcBef>
                <a:spcAft>
                  <a:spcPct val="0"/>
                </a:spcAft>
                <a:defRPr/>
              </a:pPr>
              <a:t>12</a:t>
            </a:fld>
            <a:endParaRPr lang="he-IL"/>
          </a:p>
        </p:txBody>
      </p:sp>
    </p:spTree>
    <p:extLst>
      <p:ext uri="{BB962C8B-B14F-4D97-AF65-F5344CB8AC3E}">
        <p14:creationId xmlns:p14="http://schemas.microsoft.com/office/powerpoint/2010/main" val="1362099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438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t>יש להדגיש את חלוקת בסיסי המתקן</a:t>
            </a:r>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7D18A7-F120-44CE-A600-8E6603E718BB}" type="slidenum">
              <a:rPr lang="he-IL" smtClean="0"/>
              <a:pPr fontAlgn="base">
                <a:spcBef>
                  <a:spcPct val="0"/>
                </a:spcBef>
                <a:spcAft>
                  <a:spcPct val="0"/>
                </a:spcAft>
                <a:defRPr/>
              </a:pPr>
              <a:t>13</a:t>
            </a:fld>
            <a:endParaRPr lang="he-IL"/>
          </a:p>
        </p:txBody>
      </p:sp>
    </p:spTree>
    <p:extLst>
      <p:ext uri="{BB962C8B-B14F-4D97-AF65-F5344CB8AC3E}">
        <p14:creationId xmlns:p14="http://schemas.microsoft.com/office/powerpoint/2010/main" val="4048115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745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t>לשים לב שאנחנו בעצם רואים את הדבר הרחב ביותר במבנה, גם אם הוא לא בחלק הכי קידמי.</a:t>
            </a:r>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D085AB-DE76-4AA5-B3BC-3AA2B0C24BEC}" type="slidenum">
              <a:rPr lang="he-IL" smtClean="0"/>
              <a:pPr fontAlgn="base">
                <a:spcBef>
                  <a:spcPct val="0"/>
                </a:spcBef>
                <a:spcAft>
                  <a:spcPct val="0"/>
                </a:spcAft>
                <a:defRPr/>
              </a:pPr>
              <a:t>14</a:t>
            </a:fld>
            <a:endParaRPr lang="he-IL"/>
          </a:p>
        </p:txBody>
      </p:sp>
    </p:spTree>
    <p:extLst>
      <p:ext uri="{BB962C8B-B14F-4D97-AF65-F5344CB8AC3E}">
        <p14:creationId xmlns:p14="http://schemas.microsoft.com/office/powerpoint/2010/main" val="90114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541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CA0AB0-1A93-4DEF-8463-F0E4D9702CDB}" type="slidenum">
              <a:rPr lang="he-IL" smtClean="0"/>
              <a:pPr fontAlgn="base">
                <a:spcBef>
                  <a:spcPct val="0"/>
                </a:spcBef>
                <a:spcAft>
                  <a:spcPct val="0"/>
                </a:spcAft>
                <a:defRPr/>
              </a:pPr>
              <a:t>15</a:t>
            </a:fld>
            <a:endParaRPr lang="he-IL"/>
          </a:p>
        </p:txBody>
      </p:sp>
    </p:spTree>
    <p:extLst>
      <p:ext uri="{BB962C8B-B14F-4D97-AF65-F5344CB8AC3E}">
        <p14:creationId xmlns:p14="http://schemas.microsoft.com/office/powerpoint/2010/main" val="264704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643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8F8CB2-0D5B-42B3-90B1-2F68FCB284A1}" type="slidenum">
              <a:rPr lang="he-IL" smtClean="0"/>
              <a:pPr fontAlgn="base">
                <a:spcBef>
                  <a:spcPct val="0"/>
                </a:spcBef>
                <a:spcAft>
                  <a:spcPct val="0"/>
                </a:spcAft>
                <a:defRPr/>
              </a:pPr>
              <a:t>16</a:t>
            </a:fld>
            <a:endParaRPr lang="he-IL"/>
          </a:p>
        </p:txBody>
      </p:sp>
    </p:spTree>
    <p:extLst>
      <p:ext uri="{BB962C8B-B14F-4D97-AF65-F5344CB8AC3E}">
        <p14:creationId xmlns:p14="http://schemas.microsoft.com/office/powerpoint/2010/main" val="1935737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643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8F8CB2-0D5B-42B3-90B1-2F68FCB284A1}" type="slidenum">
              <a:rPr lang="he-IL" smtClean="0"/>
              <a:pPr fontAlgn="base">
                <a:spcBef>
                  <a:spcPct val="0"/>
                </a:spcBef>
                <a:spcAft>
                  <a:spcPct val="0"/>
                </a:spcAft>
                <a:defRPr/>
              </a:pPr>
              <a:t>17</a:t>
            </a:fld>
            <a:endParaRPr lang="he-IL"/>
          </a:p>
        </p:txBody>
      </p:sp>
    </p:spTree>
    <p:extLst>
      <p:ext uri="{BB962C8B-B14F-4D97-AF65-F5344CB8AC3E}">
        <p14:creationId xmlns:p14="http://schemas.microsoft.com/office/powerpoint/2010/main" val="1501917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3926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B588B-70C4-49B4-A0DC-B4DAC6138080}" type="slidenum">
              <a:rPr lang="he-IL" smtClean="0"/>
              <a:pPr fontAlgn="base">
                <a:spcBef>
                  <a:spcPct val="0"/>
                </a:spcBef>
                <a:spcAft>
                  <a:spcPct val="0"/>
                </a:spcAft>
                <a:defRPr/>
              </a:pPr>
              <a:t>18</a:t>
            </a:fld>
            <a:endParaRPr lang="he-IL"/>
          </a:p>
        </p:txBody>
      </p:sp>
    </p:spTree>
    <p:extLst>
      <p:ext uri="{BB962C8B-B14F-4D97-AF65-F5344CB8AC3E}">
        <p14:creationId xmlns:p14="http://schemas.microsoft.com/office/powerpoint/2010/main" val="1696431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155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t>בחירת שמות הקלפים: פשוטה וברורה (</a:t>
            </a:r>
            <a:r>
              <a:rPr lang="en-US"/>
              <a:t>A</a:t>
            </a:r>
            <a:r>
              <a:rPr lang="he-IL"/>
              <a:t>,</a:t>
            </a:r>
            <a:r>
              <a:rPr lang="en-US"/>
              <a:t>B</a:t>
            </a:r>
            <a:r>
              <a:rPr lang="he-IL"/>
              <a:t>...)</a:t>
            </a:r>
            <a:r>
              <a:rPr lang="en-US"/>
              <a:t> </a:t>
            </a:r>
            <a:r>
              <a:rPr lang="he-IL"/>
              <a:t>ולא "קלף ראש קדמי" , "קלף זנב".. כדי לייצר סדר ואחידות ולא לגרום לבלבול בעת ההקמה בשטח. </a:t>
            </a:r>
          </a:p>
          <a:p>
            <a:pPr eaLnBrk="1" hangingPunct="1">
              <a:spcBef>
                <a:spcPct val="0"/>
              </a:spcBef>
            </a:pPr>
            <a:r>
              <a:rPr lang="he-IL"/>
              <a:t>יש להדגיש ששרטוטי הקלפים צריכים להיות עם כל הפרטים הנדרשים בכדי שבשטח יהיה ברור </a:t>
            </a:r>
            <a:r>
              <a:rPr lang="he-IL" err="1"/>
              <a:t>הכל</a:t>
            </a:r>
            <a:r>
              <a:rPr lang="he-IL"/>
              <a:t> ולא יצטרכו לעשות חישובים. מומלץ לחשב את הפיתגורס בין הרגליים הנחיות בכדי שבשטח ישר נוכל למדוד ולראות שהרגליים ישרות.  </a:t>
            </a:r>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2C401C-5639-44C3-84D2-02396EA0F29E}" type="slidenum">
              <a:rPr lang="he-IL" smtClean="0"/>
              <a:pPr fontAlgn="base">
                <a:spcBef>
                  <a:spcPct val="0"/>
                </a:spcBef>
                <a:spcAft>
                  <a:spcPct val="0"/>
                </a:spcAft>
                <a:defRPr/>
              </a:pPr>
              <a:t>19</a:t>
            </a:fld>
            <a:endParaRPr lang="he-IL"/>
          </a:p>
        </p:txBody>
      </p:sp>
    </p:spTree>
    <p:extLst>
      <p:ext uri="{BB962C8B-B14F-4D97-AF65-F5344CB8AC3E}">
        <p14:creationId xmlns:p14="http://schemas.microsoft.com/office/powerpoint/2010/main" val="778065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257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258120-29E3-4D12-B4F5-6C0EACD31176}" type="slidenum">
              <a:rPr lang="he-IL" smtClean="0"/>
              <a:pPr fontAlgn="base">
                <a:spcBef>
                  <a:spcPct val="0"/>
                </a:spcBef>
                <a:spcAft>
                  <a:spcPct val="0"/>
                </a:spcAft>
                <a:defRPr/>
              </a:pPr>
              <a:t>20</a:t>
            </a:fld>
            <a:endParaRPr lang="he-IL"/>
          </a:p>
        </p:txBody>
      </p:sp>
    </p:spTree>
    <p:extLst>
      <p:ext uri="{BB962C8B-B14F-4D97-AF65-F5344CB8AC3E}">
        <p14:creationId xmlns:p14="http://schemas.microsoft.com/office/powerpoint/2010/main" val="1213208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3926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B588B-70C4-49B4-A0DC-B4DAC6138080}" type="slidenum">
              <a:rPr lang="he-IL" smtClean="0"/>
              <a:pPr fontAlgn="base">
                <a:spcBef>
                  <a:spcPct val="0"/>
                </a:spcBef>
                <a:spcAft>
                  <a:spcPct val="0"/>
                </a:spcAft>
                <a:defRPr/>
              </a:pPr>
              <a:t>21</a:t>
            </a:fld>
            <a:endParaRPr lang="he-IL"/>
          </a:p>
        </p:txBody>
      </p:sp>
    </p:spTree>
    <p:extLst>
      <p:ext uri="{BB962C8B-B14F-4D97-AF65-F5344CB8AC3E}">
        <p14:creationId xmlns:p14="http://schemas.microsoft.com/office/powerpoint/2010/main" val="242852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896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8499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0DB01A-B9E2-4698-B7C7-4AA985BD9136}" type="slidenum">
              <a:rPr lang="he-IL" smtClean="0"/>
              <a:pPr fontAlgn="base">
                <a:spcBef>
                  <a:spcPct val="0"/>
                </a:spcBef>
                <a:spcAft>
                  <a:spcPct val="0"/>
                </a:spcAft>
                <a:defRPr/>
              </a:pPr>
              <a:t>3</a:t>
            </a:fld>
            <a:endParaRPr lang="he-IL"/>
          </a:p>
        </p:txBody>
      </p:sp>
    </p:spTree>
    <p:extLst>
      <p:ext uri="{BB962C8B-B14F-4D97-AF65-F5344CB8AC3E}">
        <p14:creationId xmlns:p14="http://schemas.microsoft.com/office/powerpoint/2010/main" val="2018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848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t>-לשים לב לקו שמחלק את המבנה באופן סימטרי. </a:t>
            </a:r>
          </a:p>
          <a:p>
            <a:pPr eaLnBrk="1" hangingPunct="1">
              <a:spcBef>
                <a:spcPct val="0"/>
              </a:spcBef>
            </a:pPr>
            <a:r>
              <a:rPr lang="he-IL"/>
              <a:t>-מיקום הקלפים בשטח הוא נקודה שקשה מאוד לחניכים, במיוחד כשהמבנה הוא לא "קובייה" ושנקודת הייחוס היא לא הרגל הקיצונית. </a:t>
            </a:r>
          </a:p>
          <a:p>
            <a:pPr eaLnBrk="1" hangingPunct="1">
              <a:spcBef>
                <a:spcPct val="0"/>
              </a:spcBef>
            </a:pPr>
            <a:r>
              <a:rPr lang="he-IL"/>
              <a:t>-אחד השרטוטים השימושיים ביותר!</a:t>
            </a:r>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5BFF7D-7441-469E-A368-692F8279F750}" type="slidenum">
              <a:rPr lang="he-IL" smtClean="0"/>
              <a:pPr fontAlgn="base">
                <a:spcBef>
                  <a:spcPct val="0"/>
                </a:spcBef>
                <a:spcAft>
                  <a:spcPct val="0"/>
                </a:spcAft>
                <a:defRPr/>
              </a:pPr>
              <a:t>22</a:t>
            </a:fld>
            <a:endParaRPr lang="he-IL"/>
          </a:p>
        </p:txBody>
      </p:sp>
    </p:spTree>
    <p:extLst>
      <p:ext uri="{BB962C8B-B14F-4D97-AF65-F5344CB8AC3E}">
        <p14:creationId xmlns:p14="http://schemas.microsoft.com/office/powerpoint/2010/main" val="3248153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950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27DECA-0FED-4979-8549-4323AF0C6033}" type="slidenum">
              <a:rPr lang="he-IL" smtClean="0"/>
              <a:pPr fontAlgn="base">
                <a:spcBef>
                  <a:spcPct val="0"/>
                </a:spcBef>
                <a:spcAft>
                  <a:spcPct val="0"/>
                </a:spcAft>
                <a:defRPr/>
              </a:pPr>
              <a:t>23</a:t>
            </a:fld>
            <a:endParaRPr lang="he-IL"/>
          </a:p>
        </p:txBody>
      </p:sp>
    </p:spTree>
    <p:extLst>
      <p:ext uri="{BB962C8B-B14F-4D97-AF65-F5344CB8AC3E}">
        <p14:creationId xmlns:p14="http://schemas.microsoft.com/office/powerpoint/2010/main" val="698022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053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t>-עוזר לנו להיערך מראש ולחסוך </a:t>
            </a:r>
            <a:r>
              <a:rPr lang="he-IL" err="1"/>
              <a:t>בלת"מים</a:t>
            </a:r>
            <a:r>
              <a:rPr lang="he-IL"/>
              <a:t> בשטח. </a:t>
            </a:r>
          </a:p>
          <a:p>
            <a:pPr eaLnBrk="1" hangingPunct="1">
              <a:spcBef>
                <a:spcPct val="0"/>
              </a:spcBef>
            </a:pPr>
            <a:r>
              <a:rPr lang="he-IL"/>
              <a:t>- האם העץ יכול לשמש אותי?</a:t>
            </a:r>
            <a:r>
              <a:rPr lang="en-US"/>
              <a:t> </a:t>
            </a:r>
            <a:r>
              <a:rPr lang="he-IL"/>
              <a:t>האם אפשר לוותר על הבזנט במקום בו יש אבן? הארכת הרגל במקום בו יש בור </a:t>
            </a:r>
            <a:r>
              <a:rPr lang="he-IL" err="1"/>
              <a:t>וכו</a:t>
            </a:r>
            <a:r>
              <a:rPr lang="he-IL"/>
              <a:t>'.. </a:t>
            </a:r>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71F665-F98D-44A3-B229-89A0FD970919}" type="slidenum">
              <a:rPr lang="he-IL" smtClean="0"/>
              <a:pPr fontAlgn="base">
                <a:spcBef>
                  <a:spcPct val="0"/>
                </a:spcBef>
                <a:spcAft>
                  <a:spcPct val="0"/>
                </a:spcAft>
                <a:defRPr/>
              </a:pPr>
              <a:t>24</a:t>
            </a:fld>
            <a:endParaRPr lang="he-IL"/>
          </a:p>
        </p:txBody>
      </p:sp>
    </p:spTree>
    <p:extLst>
      <p:ext uri="{BB962C8B-B14F-4D97-AF65-F5344CB8AC3E}">
        <p14:creationId xmlns:p14="http://schemas.microsoft.com/office/powerpoint/2010/main" val="1220091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848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marL="171450" marR="0" lvl="0" indent="-171450" algn="r" defTabSz="914400" rtl="1" eaLnBrk="1" fontAlgn="auto" latinLnBrk="0" hangingPunct="1">
              <a:lnSpc>
                <a:spcPct val="100000"/>
              </a:lnSpc>
              <a:spcBef>
                <a:spcPct val="0"/>
              </a:spcBef>
              <a:spcAft>
                <a:spcPts val="0"/>
              </a:spcAft>
              <a:buClrTx/>
              <a:buSzTx/>
              <a:buFontTx/>
              <a:buChar char="-"/>
              <a:tabLst/>
              <a:defRPr/>
            </a:pPr>
            <a:r>
              <a:rPr lang="he-IL"/>
              <a:t>מפה חדשה יחסית. נכון להסביר לחניכים את </a:t>
            </a:r>
            <a:r>
              <a:rPr lang="he-IL" err="1"/>
              <a:t>הרציונאל</a:t>
            </a:r>
            <a:r>
              <a:rPr lang="he-IL"/>
              <a:t> ולא פשוט למתוח קווים בזווית הנכונה על דף. </a:t>
            </a:r>
          </a:p>
          <a:p>
            <a:pPr marL="171450" indent="-171450" eaLnBrk="1" hangingPunct="1">
              <a:spcBef>
                <a:spcPct val="0"/>
              </a:spcBef>
              <a:buFontTx/>
              <a:buChar char="-"/>
            </a:pPr>
            <a:r>
              <a:rPr lang="he-IL"/>
              <a:t>מפה מאוד חשובה אשר נותנת לנו המון מידע על המבנה</a:t>
            </a:r>
          </a:p>
          <a:p>
            <a:pPr marL="628650" lvl="1" indent="-171450" eaLnBrk="1" hangingPunct="1">
              <a:spcBef>
                <a:spcPct val="0"/>
              </a:spcBef>
              <a:buFontTx/>
              <a:buChar char="-"/>
            </a:pPr>
            <a:r>
              <a:rPr lang="he-IL" b="1"/>
              <a:t>שטח ברוטו : </a:t>
            </a:r>
            <a:r>
              <a:rPr lang="he-IL"/>
              <a:t>לרוב כשאנו מחשבים את שטח המבנה אנו לוקחים בחשבון רק את </a:t>
            </a:r>
            <a:r>
              <a:rPr lang="he-IL" err="1"/>
              <a:t>מיימדי</a:t>
            </a:r>
            <a:r>
              <a:rPr lang="he-IL"/>
              <a:t> המבנה (ארוך ורוחב) אך זאת טעות כי יש לזכור את היתרים שנמתחים סביב המבנה שלמעשה מגדיל את שטח במנה בערך פי 5 השטח נטו שלו. </a:t>
            </a:r>
          </a:p>
          <a:p>
            <a:pPr marL="628650" lvl="1" indent="-171450" eaLnBrk="1" hangingPunct="1">
              <a:spcBef>
                <a:spcPct val="0"/>
              </a:spcBef>
              <a:buFontTx/>
              <a:buChar char="-"/>
            </a:pPr>
            <a:r>
              <a:rPr lang="he-IL" b="1"/>
              <a:t>נקודות עיגון משותפות: </a:t>
            </a:r>
            <a:r>
              <a:rPr lang="he-IL"/>
              <a:t>ע"י הסתכלות על המפה ניתן לראות בקלות איפה אפשר לאחד נקודות עיגון. </a:t>
            </a:r>
          </a:p>
          <a:p>
            <a:pPr marL="628650" lvl="1" indent="-171450" eaLnBrk="1" hangingPunct="1">
              <a:spcBef>
                <a:spcPct val="0"/>
              </a:spcBef>
              <a:buFontTx/>
              <a:buChar char="-"/>
            </a:pPr>
            <a:r>
              <a:rPr lang="he-IL" b="1"/>
              <a:t>יתרים בעייתיים : </a:t>
            </a:r>
            <a:r>
              <a:rPr lang="he-IL"/>
              <a:t>מהסתכלות על המפה ניתן לראות יתרים אשר יכולים להוות גורם סיכון בזמן העבודה בגובה בעקבות קרבתם למבנה (למעשה לא היתרים מסכנים אותנו אלא הבזנ"ט אליו הם מחוברים) בזמן שעובדים בגובה נדרש שיהיה שטח סטרילי מציוד ובזנטים לפחות כ 4 מטרים מקווי המבנה. כמו כן, ניתן לראות אם יש לנו יתרים מצטלבים אשר יכולים להפריע לנו בשלב ההרמה.   </a:t>
            </a:r>
          </a:p>
          <a:p>
            <a:pPr marL="171450" indent="-171450" eaLnBrk="1" hangingPunct="1">
              <a:spcBef>
                <a:spcPct val="0"/>
              </a:spcBef>
              <a:buFontTx/>
              <a:buChar char="-"/>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5BFF7D-7441-469E-A368-692F8279F750}" type="slidenum">
              <a:rPr lang="he-IL" smtClean="0"/>
              <a:pPr fontAlgn="base">
                <a:spcBef>
                  <a:spcPct val="0"/>
                </a:spcBef>
                <a:spcAft>
                  <a:spcPct val="0"/>
                </a:spcAft>
                <a:defRPr/>
              </a:pPr>
              <a:t>25</a:t>
            </a:fld>
            <a:endParaRPr lang="he-IL"/>
          </a:p>
        </p:txBody>
      </p:sp>
    </p:spTree>
    <p:extLst>
      <p:ext uri="{BB962C8B-B14F-4D97-AF65-F5344CB8AC3E}">
        <p14:creationId xmlns:p14="http://schemas.microsoft.com/office/powerpoint/2010/main" val="3466408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848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t>יש להסביר למשתתפים את מרחקי היתרים מהמבנה במטרה להבין אין משרטטים נכון מפת יתרים</a:t>
            </a:r>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5BFF7D-7441-469E-A368-692F8279F750}" type="slidenum">
              <a:rPr lang="he-IL" smtClean="0"/>
              <a:pPr fontAlgn="base">
                <a:spcBef>
                  <a:spcPct val="0"/>
                </a:spcBef>
                <a:spcAft>
                  <a:spcPct val="0"/>
                </a:spcAft>
                <a:defRPr/>
              </a:pPr>
              <a:t>26</a:t>
            </a:fld>
            <a:endParaRPr lang="he-IL"/>
          </a:p>
        </p:txBody>
      </p:sp>
    </p:spTree>
    <p:extLst>
      <p:ext uri="{BB962C8B-B14F-4D97-AF65-F5344CB8AC3E}">
        <p14:creationId xmlns:p14="http://schemas.microsoft.com/office/powerpoint/2010/main" val="158760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848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he-IL"/>
              <a:t>המפה יכולה לעזור לי להבין מה סדר ההקמה הבטיחותי והנכון של המבנה.</a:t>
            </a:r>
          </a:p>
          <a:p>
            <a:pPr marL="171450" indent="-171450" eaLnBrk="1" hangingPunct="1">
              <a:spcBef>
                <a:spcPct val="0"/>
              </a:spcBef>
              <a:buFontTx/>
              <a:buChar char="-"/>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5BFF7D-7441-469E-A368-692F8279F750}" type="slidenum">
              <a:rPr lang="he-IL" smtClean="0"/>
              <a:pPr fontAlgn="base">
                <a:spcBef>
                  <a:spcPct val="0"/>
                </a:spcBef>
                <a:spcAft>
                  <a:spcPct val="0"/>
                </a:spcAft>
                <a:defRPr/>
              </a:pPr>
              <a:t>27</a:t>
            </a:fld>
            <a:endParaRPr lang="he-IL"/>
          </a:p>
        </p:txBody>
      </p:sp>
    </p:spTree>
    <p:extLst>
      <p:ext uri="{BB962C8B-B14F-4D97-AF65-F5344CB8AC3E}">
        <p14:creationId xmlns:p14="http://schemas.microsoft.com/office/powerpoint/2010/main" val="2055316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462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he-IL"/>
              <a:t>חשוב להדגיש את המשמעות, מתי נכון לפרוס את המבנה, מתי יש שינויים בקומות.</a:t>
            </a:r>
          </a:p>
          <a:p>
            <a:pPr marL="171450" indent="-171450" eaLnBrk="1" hangingPunct="1">
              <a:spcBef>
                <a:spcPct val="0"/>
              </a:spcBef>
              <a:buFontTx/>
              <a:buChar char="-"/>
            </a:pPr>
            <a:r>
              <a:rPr lang="he-IL"/>
              <a:t>למשל: מבנה עם שינויים בבסיס מתקן, ערי קופים</a:t>
            </a:r>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BFB92-DB48-4526-A424-7865D118717E}" type="slidenum">
              <a:rPr lang="he-IL" smtClean="0"/>
              <a:pPr fontAlgn="base">
                <a:spcBef>
                  <a:spcPct val="0"/>
                </a:spcBef>
                <a:spcAft>
                  <a:spcPct val="0"/>
                </a:spcAft>
                <a:defRPr/>
              </a:pPr>
              <a:t>28</a:t>
            </a:fld>
            <a:endParaRPr lang="he-IL"/>
          </a:p>
        </p:txBody>
      </p:sp>
    </p:spTree>
    <p:extLst>
      <p:ext uri="{BB962C8B-B14F-4D97-AF65-F5344CB8AC3E}">
        <p14:creationId xmlns:p14="http://schemas.microsoft.com/office/powerpoint/2010/main" val="1679096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462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BFB92-DB48-4526-A424-7865D118717E}" type="slidenum">
              <a:rPr lang="he-IL" smtClean="0"/>
              <a:pPr fontAlgn="base">
                <a:spcBef>
                  <a:spcPct val="0"/>
                </a:spcBef>
                <a:spcAft>
                  <a:spcPct val="0"/>
                </a:spcAft>
                <a:defRPr/>
              </a:pPr>
              <a:t>29</a:t>
            </a:fld>
            <a:endParaRPr lang="he-IL"/>
          </a:p>
        </p:txBody>
      </p:sp>
    </p:spTree>
    <p:extLst>
      <p:ext uri="{BB962C8B-B14F-4D97-AF65-F5344CB8AC3E}">
        <p14:creationId xmlns:p14="http://schemas.microsoft.com/office/powerpoint/2010/main" val="4269098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462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BFB92-DB48-4526-A424-7865D118717E}" type="slidenum">
              <a:rPr lang="he-IL" smtClean="0"/>
              <a:pPr fontAlgn="base">
                <a:spcBef>
                  <a:spcPct val="0"/>
                </a:spcBef>
                <a:spcAft>
                  <a:spcPct val="0"/>
                </a:spcAft>
                <a:defRPr/>
              </a:pPr>
              <a:t>30</a:t>
            </a:fld>
            <a:endParaRPr lang="he-IL"/>
          </a:p>
        </p:txBody>
      </p:sp>
    </p:spTree>
    <p:extLst>
      <p:ext uri="{BB962C8B-B14F-4D97-AF65-F5344CB8AC3E}">
        <p14:creationId xmlns:p14="http://schemas.microsoft.com/office/powerpoint/2010/main" val="2157876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462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BFB92-DB48-4526-A424-7865D118717E}" type="slidenum">
              <a:rPr lang="he-IL" smtClean="0"/>
              <a:pPr fontAlgn="base">
                <a:spcBef>
                  <a:spcPct val="0"/>
                </a:spcBef>
                <a:spcAft>
                  <a:spcPct val="0"/>
                </a:spcAft>
                <a:defRPr/>
              </a:pPr>
              <a:t>31</a:t>
            </a:fld>
            <a:endParaRPr lang="he-IL"/>
          </a:p>
        </p:txBody>
      </p:sp>
    </p:spTree>
    <p:extLst>
      <p:ext uri="{BB962C8B-B14F-4D97-AF65-F5344CB8AC3E}">
        <p14:creationId xmlns:p14="http://schemas.microsoft.com/office/powerpoint/2010/main" val="2578481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998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marL="171450" marR="0" lvl="0" indent="-171450" algn="r" defTabSz="914400" rtl="1" eaLnBrk="1" fontAlgn="auto" latinLnBrk="0" hangingPunct="1">
              <a:lnSpc>
                <a:spcPct val="100000"/>
              </a:lnSpc>
              <a:spcBef>
                <a:spcPct val="0"/>
              </a:spcBef>
              <a:spcAft>
                <a:spcPts val="0"/>
              </a:spcAft>
              <a:buClrTx/>
              <a:buSzTx/>
              <a:buFontTx/>
              <a:buChar char="-"/>
              <a:tabLst/>
              <a:defRPr/>
            </a:pPr>
            <a:r>
              <a:rPr lang="he-IL"/>
              <a:t>חשוב לעבוד לפי המתווה הזה ולא לפגוש את המבנה בפעם הראשונה כשכבר יש דגם ותיק מבנה- כדי למנוע עוגמת נפש של החניכים. נקודות העצירה והמשוב לאורך הדרך הן חשובות!</a:t>
            </a:r>
          </a:p>
          <a:p>
            <a:pPr marL="171450" marR="0" lvl="0" indent="-171450" algn="r" defTabSz="914400" rtl="1" eaLnBrk="1" fontAlgn="auto" latinLnBrk="0" hangingPunct="1">
              <a:lnSpc>
                <a:spcPct val="100000"/>
              </a:lnSpc>
              <a:spcBef>
                <a:spcPct val="0"/>
              </a:spcBef>
              <a:spcAft>
                <a:spcPts val="0"/>
              </a:spcAft>
              <a:buClrTx/>
              <a:buSzTx/>
              <a:buFontTx/>
              <a:buChar char="-"/>
              <a:tabLst/>
              <a:defRPr/>
            </a:pPr>
            <a:endParaRPr lang="he-IL"/>
          </a:p>
          <a:p>
            <a:pPr marL="171450" indent="-171450" eaLnBrk="1" hangingPunct="1">
              <a:spcBef>
                <a:spcPct val="0"/>
              </a:spcBef>
              <a:buFontTx/>
              <a:buChar char="-"/>
            </a:pPr>
            <a:r>
              <a:rPr lang="he-IL"/>
              <a:t>לא תמיד אנחנו יודעים </a:t>
            </a:r>
            <a:r>
              <a:rPr lang="he-IL" err="1"/>
              <a:t>הכל</a:t>
            </a:r>
            <a:r>
              <a:rPr lang="he-IL"/>
              <a:t>. זה בסדר להגיד שנתייעץ על זה עם ההנהגה/</a:t>
            </a:r>
            <a:r>
              <a:rPr lang="he-IL" err="1"/>
              <a:t>מהנדס.ת</a:t>
            </a:r>
            <a:endParaRPr lang="he-IL"/>
          </a:p>
        </p:txBody>
      </p:sp>
      <p:sp>
        <p:nvSpPr>
          <p:cNvPr id="8499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736FA4-BB78-4027-AE3F-78BDC21E10B4}" type="slidenum">
              <a:rPr lang="he-IL" smtClean="0"/>
              <a:pPr fontAlgn="base">
                <a:spcBef>
                  <a:spcPct val="0"/>
                </a:spcBef>
                <a:spcAft>
                  <a:spcPct val="0"/>
                </a:spcAft>
                <a:defRPr/>
              </a:pPr>
              <a:t>4</a:t>
            </a:fld>
            <a:endParaRPr lang="he-IL"/>
          </a:p>
        </p:txBody>
      </p:sp>
    </p:spTree>
    <p:extLst>
      <p:ext uri="{BB962C8B-B14F-4D97-AF65-F5344CB8AC3E}">
        <p14:creationId xmlns:p14="http://schemas.microsoft.com/office/powerpoint/2010/main" val="504728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360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he-IL"/>
              <a:t>במבני בוסים גדולים – חשוב לשים לב למשקל האלמנט. </a:t>
            </a:r>
          </a:p>
          <a:p>
            <a:pPr marL="171450" indent="-171450" eaLnBrk="1" hangingPunct="1">
              <a:spcBef>
                <a:spcPct val="0"/>
              </a:spcBef>
              <a:buFontTx/>
              <a:buChar char="-"/>
            </a:pPr>
            <a:r>
              <a:rPr lang="he-IL"/>
              <a:t>לנסות להעריך את משקל האלמנט כדי לתכנן בהתאם העלאה/הורדה לו למבנה. </a:t>
            </a:r>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67CC01-B936-4A82-8B91-B600382E6F60}" type="slidenum">
              <a:rPr lang="he-IL" smtClean="0"/>
              <a:pPr fontAlgn="base">
                <a:spcBef>
                  <a:spcPct val="0"/>
                </a:spcBef>
                <a:spcAft>
                  <a:spcPct val="0"/>
                </a:spcAft>
                <a:defRPr/>
              </a:pPr>
              <a:t>32</a:t>
            </a:fld>
            <a:endParaRPr lang="he-IL"/>
          </a:p>
        </p:txBody>
      </p:sp>
    </p:spTree>
    <p:extLst>
      <p:ext uri="{BB962C8B-B14F-4D97-AF65-F5344CB8AC3E}">
        <p14:creationId xmlns:p14="http://schemas.microsoft.com/office/powerpoint/2010/main" val="1139370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896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8499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0DB01A-B9E2-4698-B7C7-4AA985BD9136}" type="slidenum">
              <a:rPr lang="he-IL" smtClean="0"/>
              <a:pPr fontAlgn="base">
                <a:spcBef>
                  <a:spcPct val="0"/>
                </a:spcBef>
                <a:spcAft>
                  <a:spcPct val="0"/>
                </a:spcAft>
                <a:defRPr/>
              </a:pPr>
              <a:t>33</a:t>
            </a:fld>
            <a:endParaRPr lang="he-IL"/>
          </a:p>
        </p:txBody>
      </p:sp>
    </p:spTree>
    <p:extLst>
      <p:ext uri="{BB962C8B-B14F-4D97-AF65-F5344CB8AC3E}">
        <p14:creationId xmlns:p14="http://schemas.microsoft.com/office/powerpoint/2010/main" val="2192991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643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8F8CB2-0D5B-42B3-90B1-2F68FCB284A1}" type="slidenum">
              <a:rPr lang="he-IL" smtClean="0"/>
              <a:pPr fontAlgn="base">
                <a:spcBef>
                  <a:spcPct val="0"/>
                </a:spcBef>
                <a:spcAft>
                  <a:spcPct val="0"/>
                </a:spcAft>
                <a:defRPr/>
              </a:pPr>
              <a:t>36</a:t>
            </a:fld>
            <a:endParaRPr lang="he-IL"/>
          </a:p>
        </p:txBody>
      </p:sp>
    </p:spTree>
    <p:extLst>
      <p:ext uri="{BB962C8B-B14F-4D97-AF65-F5344CB8AC3E}">
        <p14:creationId xmlns:p14="http://schemas.microsoft.com/office/powerpoint/2010/main" val="1236374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3926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B588B-70C4-49B4-A0DC-B4DAC6138080}" type="slidenum">
              <a:rPr lang="he-IL" smtClean="0"/>
              <a:pPr fontAlgn="base">
                <a:spcBef>
                  <a:spcPct val="0"/>
                </a:spcBef>
                <a:spcAft>
                  <a:spcPct val="0"/>
                </a:spcAft>
                <a:defRPr/>
              </a:pPr>
              <a:t>37</a:t>
            </a:fld>
            <a:endParaRPr lang="he-IL"/>
          </a:p>
        </p:txBody>
      </p:sp>
    </p:spTree>
    <p:extLst>
      <p:ext uri="{BB962C8B-B14F-4D97-AF65-F5344CB8AC3E}">
        <p14:creationId xmlns:p14="http://schemas.microsoft.com/office/powerpoint/2010/main" val="2750557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872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he-IL"/>
              <a:t>בסיס מתקן כחלק מסדר ההקמה</a:t>
            </a:r>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C47C7E-35F3-46C1-AE1F-76007ACA69E5}" type="slidenum">
              <a:rPr lang="he-IL" smtClean="0"/>
              <a:pPr fontAlgn="base">
                <a:spcBef>
                  <a:spcPct val="0"/>
                </a:spcBef>
                <a:spcAft>
                  <a:spcPct val="0"/>
                </a:spcAft>
                <a:defRPr/>
              </a:pPr>
              <a:t>38</a:t>
            </a:fld>
            <a:endParaRPr lang="he-IL"/>
          </a:p>
        </p:txBody>
      </p:sp>
    </p:spTree>
    <p:extLst>
      <p:ext uri="{BB962C8B-B14F-4D97-AF65-F5344CB8AC3E}">
        <p14:creationId xmlns:p14="http://schemas.microsoft.com/office/powerpoint/2010/main" val="1604681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974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t>התייחסות ל-2 נקודות:</a:t>
            </a:r>
          </a:p>
          <a:p>
            <a:pPr marL="171450" indent="-171450" eaLnBrk="1" hangingPunct="1">
              <a:spcBef>
                <a:spcPct val="0"/>
              </a:spcBef>
              <a:buFontTx/>
              <a:buChar char="-"/>
            </a:pPr>
            <a:r>
              <a:rPr lang="he-IL"/>
              <a:t>חינוכית:</a:t>
            </a:r>
            <a:r>
              <a:rPr lang="en-US"/>
              <a:t> </a:t>
            </a:r>
            <a:r>
              <a:rPr lang="he-IL"/>
              <a:t> יצירת תחושת הצלחה וסיום של המבנה. (אם רוצים גורילה- נתחיל מהחלק הקידמי כדי שגם אם לא נספיק- עדיין יהיה ראש והדמות תהיה ברורה)</a:t>
            </a:r>
          </a:p>
          <a:p>
            <a:pPr marL="171450" indent="-171450" eaLnBrk="1" hangingPunct="1">
              <a:spcBef>
                <a:spcPct val="0"/>
              </a:spcBef>
              <a:buFontTx/>
              <a:buChar char="-"/>
            </a:pPr>
            <a:r>
              <a:rPr lang="he-IL"/>
              <a:t>הנדסית: להבין איך התוכנית ב' מסתדרת עם בסיסי המתקן.</a:t>
            </a:r>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6B42A-BE94-4C15-BD1B-D23A0028C36C}" type="slidenum">
              <a:rPr lang="he-IL" smtClean="0"/>
              <a:pPr fontAlgn="base">
                <a:spcBef>
                  <a:spcPct val="0"/>
                </a:spcBef>
                <a:spcAft>
                  <a:spcPct val="0"/>
                </a:spcAft>
                <a:defRPr/>
              </a:pPr>
              <a:t>39</a:t>
            </a:fld>
            <a:endParaRPr lang="he-IL"/>
          </a:p>
        </p:txBody>
      </p:sp>
    </p:spTree>
    <p:extLst>
      <p:ext uri="{BB962C8B-B14F-4D97-AF65-F5344CB8AC3E}">
        <p14:creationId xmlns:p14="http://schemas.microsoft.com/office/powerpoint/2010/main" val="2773793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077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F0F25D-3C52-4075-9855-7B5DD4E1A855}" type="slidenum">
              <a:rPr lang="he-IL" smtClean="0"/>
              <a:pPr fontAlgn="base">
                <a:spcBef>
                  <a:spcPct val="0"/>
                </a:spcBef>
                <a:spcAft>
                  <a:spcPct val="0"/>
                </a:spcAft>
                <a:defRPr/>
              </a:pPr>
              <a:t>40</a:t>
            </a:fld>
            <a:endParaRPr lang="he-IL"/>
          </a:p>
        </p:txBody>
      </p:sp>
    </p:spTree>
    <p:extLst>
      <p:ext uri="{BB962C8B-B14F-4D97-AF65-F5344CB8AC3E}">
        <p14:creationId xmlns:p14="http://schemas.microsoft.com/office/powerpoint/2010/main" val="3991677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179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t>למה מרימים </a:t>
            </a:r>
            <a:r>
              <a:rPr lang="en-US"/>
              <a:t>A</a:t>
            </a:r>
            <a:r>
              <a:rPr lang="he-IL"/>
              <a:t>-</a:t>
            </a:r>
            <a:r>
              <a:rPr lang="en-US"/>
              <a:t>B</a:t>
            </a:r>
            <a:endParaRPr lang="he-IL"/>
          </a:p>
          <a:p>
            <a:pPr eaLnBrk="1" hangingPunct="1">
              <a:spcBef>
                <a:spcPct val="0"/>
              </a:spcBef>
            </a:pPr>
            <a:r>
              <a:rPr lang="he-IL"/>
              <a:t>ולאחר כך </a:t>
            </a:r>
            <a:r>
              <a:rPr lang="en-US"/>
              <a:t>C</a:t>
            </a:r>
            <a:r>
              <a:rPr lang="he-IL"/>
              <a:t>-</a:t>
            </a:r>
            <a:r>
              <a:rPr lang="en-US"/>
              <a:t>D</a:t>
            </a:r>
          </a:p>
          <a:p>
            <a:pPr eaLnBrk="1" hangingPunct="1">
              <a:spcBef>
                <a:spcPct val="0"/>
              </a:spcBef>
            </a:pPr>
            <a:endParaRPr lang="en-US"/>
          </a:p>
          <a:p>
            <a:pPr eaLnBrk="1" hangingPunct="1">
              <a:spcBef>
                <a:spcPct val="0"/>
              </a:spcBef>
            </a:pPr>
            <a:r>
              <a:rPr lang="en-US"/>
              <a:t>-</a:t>
            </a:r>
            <a:r>
              <a:rPr lang="he-IL"/>
              <a:t> להוסיף עוגנים שבטיים/</a:t>
            </a:r>
            <a:r>
              <a:rPr lang="he-IL" err="1"/>
              <a:t>הנהגתיים</a:t>
            </a:r>
            <a:r>
              <a:rPr lang="he-IL"/>
              <a:t> </a:t>
            </a:r>
            <a:r>
              <a:rPr lang="he-IL" err="1"/>
              <a:t>בלו"ז</a:t>
            </a:r>
            <a:r>
              <a:rPr lang="he-IL"/>
              <a:t> (תרגיל פינוי יער, ארוחות, ערב גיבוש שכבג וכו')  על מנת להבין מה באמת הזמן העומד לרשותם</a:t>
            </a:r>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A22877-D7BC-4625-8AB8-28F066365A5A}" type="slidenum">
              <a:rPr lang="he-IL" smtClean="0"/>
              <a:pPr fontAlgn="base">
                <a:spcBef>
                  <a:spcPct val="0"/>
                </a:spcBef>
                <a:spcAft>
                  <a:spcPct val="0"/>
                </a:spcAft>
                <a:defRPr/>
              </a:pPr>
              <a:t>41</a:t>
            </a:fld>
            <a:endParaRPr lang="he-IL"/>
          </a:p>
        </p:txBody>
      </p:sp>
    </p:spTree>
    <p:extLst>
      <p:ext uri="{BB962C8B-B14F-4D97-AF65-F5344CB8AC3E}">
        <p14:creationId xmlns:p14="http://schemas.microsoft.com/office/powerpoint/2010/main" val="30782394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974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he-IL"/>
              <a:t>לא בהכרח הפוך מסדר הקמה. תלוי במבנה. </a:t>
            </a:r>
          </a:p>
          <a:p>
            <a:pPr marL="171450" indent="-171450" eaLnBrk="1" hangingPunct="1">
              <a:spcBef>
                <a:spcPct val="0"/>
              </a:spcBef>
              <a:buFontTx/>
              <a:buChar char="-"/>
            </a:pPr>
            <a:r>
              <a:rPr lang="he-IL"/>
              <a:t>לקחת בחשבון שבשלב זה החניכים עייפים וכולם (כולל הצוות הבוגר!) לחוצים ללכת הביתה. מצריך מאיתנו לדמיין ולתדרך לגבי הפירוק כבר בשלב התכנון. </a:t>
            </a:r>
          </a:p>
          <a:p>
            <a:pPr marL="171450" indent="-171450" eaLnBrk="1" hangingPunct="1">
              <a:spcBef>
                <a:spcPct val="0"/>
              </a:spcBef>
              <a:buFontTx/>
              <a:buChar char="-"/>
            </a:pPr>
            <a:r>
              <a:rPr lang="he-IL"/>
              <a:t>לפעמים להוריד אלמנטים כבדים (ראש, משטחים) זה מורכב יותר מלהרים את אותו אלמנט. נדרש תכנון מקדים. </a:t>
            </a:r>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6B42A-BE94-4C15-BD1B-D23A0028C36C}" type="slidenum">
              <a:rPr lang="he-IL" smtClean="0"/>
              <a:pPr fontAlgn="base">
                <a:spcBef>
                  <a:spcPct val="0"/>
                </a:spcBef>
                <a:spcAft>
                  <a:spcPct val="0"/>
                </a:spcAft>
                <a:defRPr/>
              </a:pPr>
              <a:t>42</a:t>
            </a:fld>
            <a:endParaRPr lang="he-IL"/>
          </a:p>
        </p:txBody>
      </p:sp>
    </p:spTree>
    <p:extLst>
      <p:ext uri="{BB962C8B-B14F-4D97-AF65-F5344CB8AC3E}">
        <p14:creationId xmlns:p14="http://schemas.microsoft.com/office/powerpoint/2010/main" val="1982329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281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AE8709-3765-4B05-B081-67F0F350045D}" type="slidenum">
              <a:rPr lang="he-IL" smtClean="0"/>
              <a:pPr fontAlgn="base">
                <a:spcBef>
                  <a:spcPct val="0"/>
                </a:spcBef>
                <a:spcAft>
                  <a:spcPct val="0"/>
                </a:spcAft>
                <a:defRPr/>
              </a:pPr>
              <a:t>43</a:t>
            </a:fld>
            <a:endParaRPr lang="he-IL"/>
          </a:p>
        </p:txBody>
      </p:sp>
    </p:spTree>
    <p:extLst>
      <p:ext uri="{BB962C8B-B14F-4D97-AF65-F5344CB8AC3E}">
        <p14:creationId xmlns:p14="http://schemas.microsoft.com/office/powerpoint/2010/main" val="648278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3824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0CC7EF-7BDE-45E4-BEC6-CE6C775C3A29}" type="slidenum">
              <a:rPr lang="he-IL" smtClean="0"/>
              <a:pPr fontAlgn="base">
                <a:spcBef>
                  <a:spcPct val="0"/>
                </a:spcBef>
                <a:spcAft>
                  <a:spcPct val="0"/>
                </a:spcAft>
                <a:defRPr/>
              </a:pPr>
              <a:t>5</a:t>
            </a:fld>
            <a:endParaRPr lang="he-IL"/>
          </a:p>
        </p:txBody>
      </p:sp>
    </p:spTree>
    <p:extLst>
      <p:ext uri="{BB962C8B-B14F-4D97-AF65-F5344CB8AC3E}">
        <p14:creationId xmlns:p14="http://schemas.microsoft.com/office/powerpoint/2010/main" val="26944922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384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EE9BAD-86C1-482C-AECB-484EEBAD55BF}" type="slidenum">
              <a:rPr lang="he-IL" smtClean="0"/>
              <a:pPr fontAlgn="base">
                <a:spcBef>
                  <a:spcPct val="0"/>
                </a:spcBef>
                <a:spcAft>
                  <a:spcPct val="0"/>
                </a:spcAft>
                <a:defRPr/>
              </a:pPr>
              <a:t>44</a:t>
            </a:fld>
            <a:endParaRPr lang="he-IL"/>
          </a:p>
        </p:txBody>
      </p:sp>
    </p:spTree>
    <p:extLst>
      <p:ext uri="{BB962C8B-B14F-4D97-AF65-F5344CB8AC3E}">
        <p14:creationId xmlns:p14="http://schemas.microsoft.com/office/powerpoint/2010/main" val="4097108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667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340E0E-3966-439D-99DD-C2A3FD849526}" type="slidenum">
              <a:rPr lang="he-IL" smtClean="0"/>
              <a:pPr fontAlgn="base">
                <a:spcBef>
                  <a:spcPct val="0"/>
                </a:spcBef>
                <a:spcAft>
                  <a:spcPct val="0"/>
                </a:spcAft>
                <a:defRPr/>
              </a:pPr>
              <a:t>45</a:t>
            </a:fld>
            <a:endParaRPr lang="he-IL"/>
          </a:p>
        </p:txBody>
      </p:sp>
    </p:spTree>
    <p:extLst>
      <p:ext uri="{BB962C8B-B14F-4D97-AF65-F5344CB8AC3E}">
        <p14:creationId xmlns:p14="http://schemas.microsoft.com/office/powerpoint/2010/main" val="2862056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57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62BD23-146C-42A7-8C72-3C4D5339D11B}" type="slidenum">
              <a:rPr lang="he-IL" smtClean="0"/>
              <a:pPr fontAlgn="base">
                <a:spcBef>
                  <a:spcPct val="0"/>
                </a:spcBef>
                <a:spcAft>
                  <a:spcPct val="0"/>
                </a:spcAft>
                <a:defRPr/>
              </a:pPr>
              <a:t>46</a:t>
            </a:fld>
            <a:endParaRPr lang="he-IL"/>
          </a:p>
        </p:txBody>
      </p:sp>
    </p:spTree>
    <p:extLst>
      <p:ext uri="{BB962C8B-B14F-4D97-AF65-F5344CB8AC3E}">
        <p14:creationId xmlns:p14="http://schemas.microsoft.com/office/powerpoint/2010/main" val="36735106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589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8499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1A3DBA-B812-475C-B67F-6F90C2F15F54}" type="slidenum">
              <a:rPr lang="he-IL" smtClean="0"/>
              <a:pPr fontAlgn="base">
                <a:spcBef>
                  <a:spcPct val="0"/>
                </a:spcBef>
                <a:spcAft>
                  <a:spcPct val="0"/>
                </a:spcAft>
                <a:defRPr/>
              </a:pPr>
              <a:t>47</a:t>
            </a:fld>
            <a:endParaRPr lang="he-IL"/>
          </a:p>
        </p:txBody>
      </p:sp>
    </p:spTree>
    <p:extLst>
      <p:ext uri="{BB962C8B-B14F-4D97-AF65-F5344CB8AC3E}">
        <p14:creationId xmlns:p14="http://schemas.microsoft.com/office/powerpoint/2010/main" val="17978351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691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t>-טיפ: לדאוג למשטחים אחידים לכולם. שלא תמצאו את עצמכם עם קרטוני פיצה בתור משטח. </a:t>
            </a:r>
          </a:p>
        </p:txBody>
      </p:sp>
      <p:sp>
        <p:nvSpPr>
          <p:cNvPr id="8499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0D4FCC-30FB-43AB-A406-630CA6DF5184}" type="slidenum">
              <a:rPr lang="he-IL" smtClean="0"/>
              <a:pPr fontAlgn="base">
                <a:spcBef>
                  <a:spcPct val="0"/>
                </a:spcBef>
                <a:spcAft>
                  <a:spcPct val="0"/>
                </a:spcAft>
                <a:defRPr/>
              </a:pPr>
              <a:t>48</a:t>
            </a:fld>
            <a:endParaRPr lang="he-IL"/>
          </a:p>
        </p:txBody>
      </p:sp>
    </p:spTree>
    <p:extLst>
      <p:ext uri="{BB962C8B-B14F-4D97-AF65-F5344CB8AC3E}">
        <p14:creationId xmlns:p14="http://schemas.microsoft.com/office/powerpoint/2010/main" val="35809758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793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t>- טיפ: לצבוע שיפודים מראש, לפני ההדבקה</a:t>
            </a:r>
          </a:p>
        </p:txBody>
      </p:sp>
      <p:sp>
        <p:nvSpPr>
          <p:cNvPr id="8499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95F429-07B2-474E-B3F4-323201F0A0BD}" type="slidenum">
              <a:rPr lang="he-IL" smtClean="0"/>
              <a:pPr fontAlgn="base">
                <a:spcBef>
                  <a:spcPct val="0"/>
                </a:spcBef>
                <a:spcAft>
                  <a:spcPct val="0"/>
                </a:spcAft>
                <a:defRPr/>
              </a:pPr>
              <a:t>49</a:t>
            </a:fld>
            <a:endParaRPr lang="he-IL"/>
          </a:p>
        </p:txBody>
      </p:sp>
    </p:spTree>
    <p:extLst>
      <p:ext uri="{BB962C8B-B14F-4D97-AF65-F5344CB8AC3E}">
        <p14:creationId xmlns:p14="http://schemas.microsoft.com/office/powerpoint/2010/main" val="2578987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6793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a:p>
        </p:txBody>
      </p:sp>
      <p:sp>
        <p:nvSpPr>
          <p:cNvPr id="8499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95F429-07B2-474E-B3F4-323201F0A0BD}" type="slidenum">
              <a:rPr lang="he-IL" smtClean="0"/>
              <a:pPr fontAlgn="base">
                <a:spcBef>
                  <a:spcPct val="0"/>
                </a:spcBef>
                <a:spcAft>
                  <a:spcPct val="0"/>
                </a:spcAft>
                <a:defRPr/>
              </a:pPr>
              <a:t>50</a:t>
            </a:fld>
            <a:endParaRPr lang="he-IL"/>
          </a:p>
        </p:txBody>
      </p:sp>
    </p:spTree>
    <p:extLst>
      <p:ext uri="{BB962C8B-B14F-4D97-AF65-F5344CB8AC3E}">
        <p14:creationId xmlns:p14="http://schemas.microsoft.com/office/powerpoint/2010/main" val="35594164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a:t>יש להדגיש את החלק המקוף בעיגול ולפתח שיחה על משמעות כוח אדם ביחס לכמות העבודה שיש. </a:t>
            </a:r>
          </a:p>
        </p:txBody>
      </p:sp>
      <p:sp>
        <p:nvSpPr>
          <p:cNvPr id="4" name="מציין מיקום של מספר שקופית 3"/>
          <p:cNvSpPr>
            <a:spLocks noGrp="1"/>
          </p:cNvSpPr>
          <p:nvPr>
            <p:ph type="sldNum" sz="quarter" idx="5"/>
          </p:nvPr>
        </p:nvSpPr>
        <p:spPr/>
        <p:txBody>
          <a:bodyPr/>
          <a:lstStyle/>
          <a:p>
            <a:fld id="{D298499C-3A20-44C5-89E7-8A705AF2C6A3}" type="slidenum">
              <a:rPr lang="he-IL" smtClean="0"/>
              <a:pPr/>
              <a:t>51</a:t>
            </a:fld>
            <a:endParaRPr lang="he-IL"/>
          </a:p>
        </p:txBody>
      </p:sp>
    </p:spTree>
    <p:extLst>
      <p:ext uri="{BB962C8B-B14F-4D97-AF65-F5344CB8AC3E}">
        <p14:creationId xmlns:p14="http://schemas.microsoft.com/office/powerpoint/2010/main" val="20686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38243"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t>יש ללחוץ על הקישור של הדף רקע. </a:t>
            </a:r>
          </a:p>
          <a:p>
            <a:pPr eaLnBrk="1" hangingPunct="1">
              <a:spcBef>
                <a:spcPct val="0"/>
              </a:spcBef>
            </a:pPr>
            <a:r>
              <a:rPr lang="he-IL"/>
              <a:t>יש לתת סקירה כללית על תוכן של התיק ולהראות ברפרוף את הפורמט </a:t>
            </a:r>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0CC7EF-7BDE-45E4-BEC6-CE6C775C3A29}" type="slidenum">
              <a:rPr lang="he-IL" smtClean="0"/>
              <a:pPr fontAlgn="base">
                <a:spcBef>
                  <a:spcPct val="0"/>
                </a:spcBef>
                <a:spcAft>
                  <a:spcPct val="0"/>
                </a:spcAft>
                <a:defRPr/>
              </a:pPr>
              <a:t>6</a:t>
            </a:fld>
            <a:endParaRPr lang="he-IL"/>
          </a:p>
        </p:txBody>
      </p:sp>
    </p:spTree>
    <p:extLst>
      <p:ext uri="{BB962C8B-B14F-4D97-AF65-F5344CB8AC3E}">
        <p14:creationId xmlns:p14="http://schemas.microsoft.com/office/powerpoint/2010/main" val="99397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0291"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t>יש להסביר למשתתפים איך שרטוט צריך להיראות </a:t>
            </a:r>
          </a:p>
          <a:p>
            <a:pPr eaLnBrk="1" hangingPunct="1">
              <a:spcBef>
                <a:spcPct val="0"/>
              </a:spcBef>
            </a:pPr>
            <a:r>
              <a:rPr lang="he-IL"/>
              <a:t>שרטוט מידות יהיה בהתאם לשינוי הגאומטרי במבנה, יש לשרטט קו מידות מפורט לידו קו מידה כללית </a:t>
            </a:r>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7CAA4B-9E5E-42CB-AE89-3C46294048E7}" type="slidenum">
              <a:rPr lang="he-IL" smtClean="0"/>
              <a:pPr fontAlgn="base">
                <a:spcBef>
                  <a:spcPct val="0"/>
                </a:spcBef>
                <a:spcAft>
                  <a:spcPct val="0"/>
                </a:spcAft>
                <a:defRPr/>
              </a:pPr>
              <a:t>7</a:t>
            </a:fld>
            <a:endParaRPr lang="he-IL"/>
          </a:p>
        </p:txBody>
      </p:sp>
    </p:spTree>
    <p:extLst>
      <p:ext uri="{BB962C8B-B14F-4D97-AF65-F5344CB8AC3E}">
        <p14:creationId xmlns:p14="http://schemas.microsoft.com/office/powerpoint/2010/main" val="204796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3926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he-IL"/>
              <a:t>החלק של שרטוטי ההיטלים הינו החלק הראשון בשלב תכנון המבנה</a:t>
            </a:r>
          </a:p>
          <a:p>
            <a:pPr marL="171450" indent="-171450" eaLnBrk="1" hangingPunct="1">
              <a:spcBef>
                <a:spcPct val="0"/>
              </a:spcBef>
              <a:buFont typeface="Arial" panose="020B0604020202020204" pitchFamily="34" charset="0"/>
              <a:buChar char="•"/>
            </a:pPr>
            <a:r>
              <a:rPr lang="he-IL"/>
              <a:t>שלב שרטוט ההיטלים מתחיל בשרטוט עקרוני לשם קבלת המתווה הכללי של המבנה ולאחר מכן מתחילים לסרטט מאופן </a:t>
            </a:r>
            <a:r>
              <a:rPr lang="he-IL" err="1"/>
              <a:t>מדוייק</a:t>
            </a:r>
            <a:r>
              <a:rPr lang="he-IL"/>
              <a:t> את החזיתות המבנה. </a:t>
            </a:r>
          </a:p>
          <a:p>
            <a:pPr marL="171450" indent="-171450" eaLnBrk="1" hangingPunct="1">
              <a:spcBef>
                <a:spcPct val="0"/>
              </a:spcBef>
              <a:buFont typeface="Arial" panose="020B0604020202020204" pitchFamily="34" charset="0"/>
              <a:buChar char="•"/>
            </a:pPr>
            <a:r>
              <a:rPr lang="he-IL"/>
              <a:t>בכל שרטוט אנו מגלים שני </a:t>
            </a:r>
            <a:r>
              <a:rPr lang="he-IL" err="1"/>
              <a:t>מיימדים</a:t>
            </a:r>
            <a:r>
              <a:rPr lang="he-IL"/>
              <a:t> מהמבנה (אורך, רוחב, גובה)</a:t>
            </a:r>
            <a:r>
              <a:rPr lang="en-US"/>
              <a:t> </a:t>
            </a:r>
            <a:endParaRPr lang="he-IL"/>
          </a:p>
          <a:p>
            <a:pPr eaLnBrk="1" hangingPunct="1">
              <a:spcBef>
                <a:spcPct val="0"/>
              </a:spcBef>
            </a:pPr>
            <a:endParaRPr lang="he-IL"/>
          </a:p>
          <a:p>
            <a:pPr eaLnBrk="1" hangingPunct="1">
              <a:spcBef>
                <a:spcPct val="0"/>
              </a:spcBef>
            </a:pPr>
            <a:endParaRPr lang="he-IL"/>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B588B-70C4-49B4-A0DC-B4DAC6138080}" type="slidenum">
              <a:rPr lang="he-IL" smtClean="0"/>
              <a:pPr fontAlgn="base">
                <a:spcBef>
                  <a:spcPct val="0"/>
                </a:spcBef>
                <a:spcAft>
                  <a:spcPct val="0"/>
                </a:spcAft>
                <a:defRPr/>
              </a:pPr>
              <a:t>8</a:t>
            </a:fld>
            <a:endParaRPr lang="he-IL"/>
          </a:p>
        </p:txBody>
      </p:sp>
    </p:spTree>
    <p:extLst>
      <p:ext uri="{BB962C8B-B14F-4D97-AF65-F5344CB8AC3E}">
        <p14:creationId xmlns:p14="http://schemas.microsoft.com/office/powerpoint/2010/main" val="2322485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1315"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sz="1000"/>
              <a:t>הכי קל לדמיין רחפן שעולה מעל המבנה ומצלם אותו מלמעלה. </a:t>
            </a:r>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CD8BE0-BF3B-4F18-852E-92C96AA939DB}" type="slidenum">
              <a:rPr lang="he-IL" smtClean="0"/>
              <a:pPr fontAlgn="base">
                <a:spcBef>
                  <a:spcPct val="0"/>
                </a:spcBef>
                <a:spcAft>
                  <a:spcPct val="0"/>
                </a:spcAft>
                <a:defRPr/>
              </a:pPr>
              <a:t>9</a:t>
            </a:fld>
            <a:endParaRPr lang="he-IL"/>
          </a:p>
        </p:txBody>
      </p:sp>
    </p:spTree>
    <p:extLst>
      <p:ext uri="{BB962C8B-B14F-4D97-AF65-F5344CB8AC3E}">
        <p14:creationId xmlns:p14="http://schemas.microsoft.com/office/powerpoint/2010/main" val="1969975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14233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e-IL"/>
              <a:t>יש להדגיש את חלוקת בסיס המתקן </a:t>
            </a:r>
          </a:p>
        </p:txBody>
      </p:sp>
      <p:sp>
        <p:nvSpPr>
          <p:cNvPr id="79876" name="מציין מיקום של מספר שקופית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A38B73-6550-4762-925E-E984CEFD09D2}" type="slidenum">
              <a:rPr lang="he-IL" smtClean="0"/>
              <a:pPr fontAlgn="base">
                <a:spcBef>
                  <a:spcPct val="0"/>
                </a:spcBef>
                <a:spcAft>
                  <a:spcPct val="0"/>
                </a:spcAft>
                <a:defRPr/>
              </a:pPr>
              <a:t>10</a:t>
            </a:fld>
            <a:endParaRPr lang="he-IL"/>
          </a:p>
        </p:txBody>
      </p:sp>
    </p:spTree>
    <p:extLst>
      <p:ext uri="{BB962C8B-B14F-4D97-AF65-F5344CB8AC3E}">
        <p14:creationId xmlns:p14="http://schemas.microsoft.com/office/powerpoint/2010/main" val="316141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he-IL"/>
              <a:t>לחץ כדי לערוך סגנון כותרת של תבנית בסיס</a:t>
            </a:r>
            <a:endParaRPr lang="en-US"/>
          </a:p>
        </p:txBody>
      </p:sp>
      <p:sp>
        <p:nvSpPr>
          <p:cNvPr id="8" name="Date Placeholder 3"/>
          <p:cNvSpPr>
            <a:spLocks noGrp="1"/>
          </p:cNvSpPr>
          <p:nvPr>
            <p:ph type="dt" sz="half" idx="10"/>
          </p:nvPr>
        </p:nvSpPr>
        <p:spPr/>
        <p:txBody>
          <a:bodyPr/>
          <a:lstStyle>
            <a:lvl1pPr>
              <a:defRPr/>
            </a:lvl1pPr>
          </a:lstStyle>
          <a:p>
            <a:fld id="{11C7EB13-CBEF-43C0-9CD2-A998C1D5A6E4}" type="datetimeFigureOut">
              <a:rPr lang="he-IL" smtClean="0"/>
              <a:pPr/>
              <a:t>י"ט/אב/תשפ"ה</a:t>
            </a:fld>
            <a:endParaRPr lang="he-IL"/>
          </a:p>
        </p:txBody>
      </p:sp>
      <p:sp>
        <p:nvSpPr>
          <p:cNvPr id="9" name="Footer Placeholder 4"/>
          <p:cNvSpPr>
            <a:spLocks noGrp="1"/>
          </p:cNvSpPr>
          <p:nvPr>
            <p:ph type="ftr" sz="quarter" idx="11"/>
          </p:nvPr>
        </p:nvSpPr>
        <p:spPr/>
        <p:txBody>
          <a:bodyPr/>
          <a:lstStyle>
            <a:lvl1pPr>
              <a:defRPr/>
            </a:lvl1pPr>
          </a:lstStyle>
          <a:p>
            <a:endParaRPr lang="he-IL"/>
          </a:p>
        </p:txBody>
      </p:sp>
      <p:sp>
        <p:nvSpPr>
          <p:cNvPr id="10" name="Slide Number Placeholder 5"/>
          <p:cNvSpPr>
            <a:spLocks noGrp="1"/>
          </p:cNvSpPr>
          <p:nvPr>
            <p:ph type="sldNum" sz="quarter" idx="12"/>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lvl1pPr>
              <a:defRPr/>
            </a:lvl1pPr>
          </a:lstStyle>
          <a:p>
            <a:fld id="{11C7EB13-CBEF-43C0-9CD2-A998C1D5A6E4}" type="datetimeFigureOut">
              <a:rPr lang="he-IL" smtClean="0"/>
              <a:pPr/>
              <a:t>י"ט/אב/תשפ"ה</a:t>
            </a:fld>
            <a:endParaRPr lang="he-IL"/>
          </a:p>
        </p:txBody>
      </p:sp>
      <p:sp>
        <p:nvSpPr>
          <p:cNvPr id="5" name="Footer Placeholder 4"/>
          <p:cNvSpPr>
            <a:spLocks noGrp="1"/>
          </p:cNvSpPr>
          <p:nvPr>
            <p:ph type="ftr" sz="quarter" idx="11"/>
          </p:nvPr>
        </p:nvSpPr>
        <p:spPr/>
        <p:txBody>
          <a:bodyPr/>
          <a:lstStyle>
            <a:lvl1pPr>
              <a:defRPr/>
            </a:lvl1pPr>
          </a:lstStyle>
          <a:p>
            <a:endParaRPr lang="he-IL"/>
          </a:p>
        </p:txBody>
      </p:sp>
      <p:sp>
        <p:nvSpPr>
          <p:cNvPr id="6" name="Slide Number Placeholder 5"/>
          <p:cNvSpPr>
            <a:spLocks noGrp="1"/>
          </p:cNvSpPr>
          <p:nvPr>
            <p:ph type="sldNum" sz="quarter" idx="12"/>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lvl1pPr>
              <a:defRPr/>
            </a:lvl1pPr>
          </a:lstStyle>
          <a:p>
            <a:fld id="{11C7EB13-CBEF-43C0-9CD2-A998C1D5A6E4}" type="datetimeFigureOut">
              <a:rPr lang="he-IL" smtClean="0"/>
              <a:pPr/>
              <a:t>י"ט/אב/תשפ"ה</a:t>
            </a:fld>
            <a:endParaRPr lang="he-IL"/>
          </a:p>
        </p:txBody>
      </p:sp>
      <p:sp>
        <p:nvSpPr>
          <p:cNvPr id="5" name="Footer Placeholder 4"/>
          <p:cNvSpPr>
            <a:spLocks noGrp="1"/>
          </p:cNvSpPr>
          <p:nvPr>
            <p:ph type="ftr" sz="quarter" idx="11"/>
          </p:nvPr>
        </p:nvSpPr>
        <p:spPr/>
        <p:txBody>
          <a:bodyPr/>
          <a:lstStyle>
            <a:lvl1pPr>
              <a:defRPr/>
            </a:lvl1pPr>
          </a:lstStyle>
          <a:p>
            <a:endParaRPr lang="he-IL"/>
          </a:p>
        </p:txBody>
      </p:sp>
      <p:sp>
        <p:nvSpPr>
          <p:cNvPr id="6" name="Slide Number Placeholder 5"/>
          <p:cNvSpPr>
            <a:spLocks noGrp="1"/>
          </p:cNvSpPr>
          <p:nvPr>
            <p:ph type="sldNum" sz="quarter" idx="12"/>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4"/>
          </p:nvPr>
        </p:nvSpPr>
        <p:spPr/>
        <p:txBody>
          <a:bodyPr/>
          <a:lstStyle>
            <a:lvl1pPr>
              <a:defRPr/>
            </a:lvl1pPr>
          </a:lstStyle>
          <a:p>
            <a:fld id="{11C7EB13-CBEF-43C0-9CD2-A998C1D5A6E4}" type="datetimeFigureOut">
              <a:rPr lang="he-IL" smtClean="0"/>
              <a:pPr/>
              <a:t>י"ט/אב/תשפ"ה</a:t>
            </a:fld>
            <a:endParaRPr lang="he-IL"/>
          </a:p>
        </p:txBody>
      </p:sp>
      <p:sp>
        <p:nvSpPr>
          <p:cNvPr id="5" name="Footer Placeholder 4"/>
          <p:cNvSpPr>
            <a:spLocks noGrp="1"/>
          </p:cNvSpPr>
          <p:nvPr>
            <p:ph type="ftr" sz="quarter" idx="15"/>
          </p:nvPr>
        </p:nvSpPr>
        <p:spPr/>
        <p:txBody>
          <a:bodyPr/>
          <a:lstStyle>
            <a:lvl1pPr>
              <a:defRPr/>
            </a:lvl1pPr>
          </a:lstStyle>
          <a:p>
            <a:endParaRPr lang="he-IL"/>
          </a:p>
        </p:txBody>
      </p:sp>
      <p:sp>
        <p:nvSpPr>
          <p:cNvPr id="6" name="Slide Number Placeholder 5"/>
          <p:cNvSpPr>
            <a:spLocks noGrp="1"/>
          </p:cNvSpPr>
          <p:nvPr>
            <p:ph type="sldNum" sz="quarter" idx="16"/>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he-IL"/>
              <a:t>לחץ כדי לערוך סגנון כותרת של תבנית בסיס</a:t>
            </a:r>
            <a:endParaRPr lang="en-US"/>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8" name="Date Placeholder 3"/>
          <p:cNvSpPr>
            <a:spLocks noGrp="1"/>
          </p:cNvSpPr>
          <p:nvPr>
            <p:ph type="dt" sz="half" idx="10"/>
          </p:nvPr>
        </p:nvSpPr>
        <p:spPr/>
        <p:txBody>
          <a:bodyPr/>
          <a:lstStyle>
            <a:lvl1pPr>
              <a:defRPr/>
            </a:lvl1pPr>
          </a:lstStyle>
          <a:p>
            <a:fld id="{11C7EB13-CBEF-43C0-9CD2-A998C1D5A6E4}" type="datetimeFigureOut">
              <a:rPr lang="he-IL" smtClean="0"/>
              <a:pPr/>
              <a:t>י"ט/אב/תשפ"ה</a:t>
            </a:fld>
            <a:endParaRPr lang="he-IL"/>
          </a:p>
        </p:txBody>
      </p:sp>
      <p:sp>
        <p:nvSpPr>
          <p:cNvPr id="9" name="Footer Placeholder 4"/>
          <p:cNvSpPr>
            <a:spLocks noGrp="1"/>
          </p:cNvSpPr>
          <p:nvPr>
            <p:ph type="ftr" sz="quarter" idx="11"/>
          </p:nvPr>
        </p:nvSpPr>
        <p:spPr/>
        <p:txBody>
          <a:bodyPr/>
          <a:lstStyle>
            <a:lvl1pPr>
              <a:defRPr/>
            </a:lvl1pPr>
          </a:lstStyle>
          <a:p>
            <a:endParaRPr lang="he-IL"/>
          </a:p>
        </p:txBody>
      </p:sp>
      <p:sp>
        <p:nvSpPr>
          <p:cNvPr id="10" name="Slide Number Placeholder 5"/>
          <p:cNvSpPr>
            <a:spLocks noGrp="1"/>
          </p:cNvSpPr>
          <p:nvPr>
            <p:ph type="sldNum" sz="quarter" idx="12"/>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Date Placeholder 3"/>
          <p:cNvSpPr>
            <a:spLocks noGrp="1"/>
          </p:cNvSpPr>
          <p:nvPr>
            <p:ph type="dt" sz="half" idx="15"/>
          </p:nvPr>
        </p:nvSpPr>
        <p:spPr/>
        <p:txBody>
          <a:bodyPr/>
          <a:lstStyle>
            <a:lvl1pPr>
              <a:defRPr/>
            </a:lvl1pPr>
          </a:lstStyle>
          <a:p>
            <a:fld id="{11C7EB13-CBEF-43C0-9CD2-A998C1D5A6E4}" type="datetimeFigureOut">
              <a:rPr lang="he-IL" smtClean="0"/>
              <a:pPr/>
              <a:t>י"ט/אב/תשפ"ה</a:t>
            </a:fld>
            <a:endParaRPr lang="he-IL"/>
          </a:p>
        </p:txBody>
      </p:sp>
      <p:sp>
        <p:nvSpPr>
          <p:cNvPr id="6" name="Footer Placeholder 4"/>
          <p:cNvSpPr>
            <a:spLocks noGrp="1"/>
          </p:cNvSpPr>
          <p:nvPr>
            <p:ph type="ftr" sz="quarter" idx="16"/>
          </p:nvPr>
        </p:nvSpPr>
        <p:spPr/>
        <p:txBody>
          <a:bodyPr/>
          <a:lstStyle>
            <a:lvl1pPr>
              <a:defRPr/>
            </a:lvl1pPr>
          </a:lstStyle>
          <a:p>
            <a:endParaRPr lang="he-IL"/>
          </a:p>
        </p:txBody>
      </p:sp>
      <p:sp>
        <p:nvSpPr>
          <p:cNvPr id="7" name="Slide Number Placeholder 5"/>
          <p:cNvSpPr>
            <a:spLocks noGrp="1"/>
          </p:cNvSpPr>
          <p:nvPr>
            <p:ph type="sldNum" sz="quarter" idx="17"/>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0" name="Title 9"/>
          <p:cNvSpPr>
            <a:spLocks noGrp="1"/>
          </p:cNvSpPr>
          <p:nvPr>
            <p:ph type="title"/>
          </p:nvPr>
        </p:nvSpPr>
        <p:spPr/>
        <p:txBody>
          <a:bodyPr/>
          <a:lstStyle/>
          <a:p>
            <a:r>
              <a:rPr lang="he-IL"/>
              <a:t>לחץ כדי לערוך סגנון כותרת של תבנית בסיס</a:t>
            </a:r>
            <a:endParaRPr lang="en-US"/>
          </a:p>
        </p:txBody>
      </p:sp>
      <p:sp>
        <p:nvSpPr>
          <p:cNvPr id="7" name="Date Placeholder 3"/>
          <p:cNvSpPr>
            <a:spLocks noGrp="1"/>
          </p:cNvSpPr>
          <p:nvPr>
            <p:ph type="dt" sz="half" idx="10"/>
          </p:nvPr>
        </p:nvSpPr>
        <p:spPr/>
        <p:txBody>
          <a:bodyPr/>
          <a:lstStyle>
            <a:lvl1pPr>
              <a:defRPr/>
            </a:lvl1pPr>
          </a:lstStyle>
          <a:p>
            <a:fld id="{11C7EB13-CBEF-43C0-9CD2-A998C1D5A6E4}" type="datetimeFigureOut">
              <a:rPr lang="he-IL" smtClean="0"/>
              <a:pPr/>
              <a:t>י"ט/אב/תשפ"ה</a:t>
            </a:fld>
            <a:endParaRPr lang="he-IL"/>
          </a:p>
        </p:txBody>
      </p:sp>
      <p:sp>
        <p:nvSpPr>
          <p:cNvPr id="8" name="Footer Placeholder 4"/>
          <p:cNvSpPr>
            <a:spLocks noGrp="1"/>
          </p:cNvSpPr>
          <p:nvPr>
            <p:ph type="ftr" sz="quarter" idx="11"/>
          </p:nvPr>
        </p:nvSpPr>
        <p:spPr/>
        <p:txBody>
          <a:bodyPr/>
          <a:lstStyle>
            <a:lvl1pPr>
              <a:defRPr/>
            </a:lvl1pPr>
          </a:lstStyle>
          <a:p>
            <a:endParaRPr lang="he-IL"/>
          </a:p>
        </p:txBody>
      </p:sp>
      <p:sp>
        <p:nvSpPr>
          <p:cNvPr id="9" name="Slide Number Placeholder 5"/>
          <p:cNvSpPr>
            <a:spLocks noGrp="1"/>
          </p:cNvSpPr>
          <p:nvPr>
            <p:ph type="sldNum" sz="quarter" idx="12"/>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Date Placeholder 3"/>
          <p:cNvSpPr>
            <a:spLocks noGrp="1"/>
          </p:cNvSpPr>
          <p:nvPr>
            <p:ph type="dt" sz="half" idx="10"/>
          </p:nvPr>
        </p:nvSpPr>
        <p:spPr/>
        <p:txBody>
          <a:bodyPr/>
          <a:lstStyle>
            <a:lvl1pPr>
              <a:defRPr/>
            </a:lvl1pPr>
          </a:lstStyle>
          <a:p>
            <a:fld id="{11C7EB13-CBEF-43C0-9CD2-A998C1D5A6E4}" type="datetimeFigureOut">
              <a:rPr lang="he-IL" smtClean="0"/>
              <a:pPr/>
              <a:t>י"ט/אב/תשפ"ה</a:t>
            </a:fld>
            <a:endParaRPr lang="he-IL"/>
          </a:p>
        </p:txBody>
      </p:sp>
      <p:sp>
        <p:nvSpPr>
          <p:cNvPr id="4" name="Footer Placeholder 4"/>
          <p:cNvSpPr>
            <a:spLocks noGrp="1"/>
          </p:cNvSpPr>
          <p:nvPr>
            <p:ph type="ftr" sz="quarter" idx="11"/>
          </p:nvPr>
        </p:nvSpPr>
        <p:spPr/>
        <p:txBody>
          <a:bodyPr/>
          <a:lstStyle>
            <a:lvl1pPr>
              <a:defRPr/>
            </a:lvl1pPr>
          </a:lstStyle>
          <a:p>
            <a:endParaRPr lang="he-IL"/>
          </a:p>
        </p:txBody>
      </p:sp>
      <p:sp>
        <p:nvSpPr>
          <p:cNvPr id="5" name="Slide Number Placeholder 5"/>
          <p:cNvSpPr>
            <a:spLocks noGrp="1"/>
          </p:cNvSpPr>
          <p:nvPr>
            <p:ph type="sldNum" sz="quarter" idx="12"/>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1C7EB13-CBEF-43C0-9CD2-A998C1D5A6E4}" type="datetimeFigureOut">
              <a:rPr lang="he-IL" smtClean="0"/>
              <a:pPr/>
              <a:t>י"ט/אב/תשפ"ה</a:t>
            </a:fld>
            <a:endParaRPr lang="he-IL"/>
          </a:p>
        </p:txBody>
      </p:sp>
      <p:sp>
        <p:nvSpPr>
          <p:cNvPr id="3" name="Footer Placeholder 4"/>
          <p:cNvSpPr>
            <a:spLocks noGrp="1"/>
          </p:cNvSpPr>
          <p:nvPr>
            <p:ph type="ftr" sz="quarter" idx="11"/>
          </p:nvPr>
        </p:nvSpPr>
        <p:spPr/>
        <p:txBody>
          <a:bodyPr/>
          <a:lstStyle>
            <a:lvl1pPr>
              <a:defRPr/>
            </a:lvl1pPr>
          </a:lstStyle>
          <a:p>
            <a:endParaRPr lang="he-IL"/>
          </a:p>
        </p:txBody>
      </p:sp>
      <p:sp>
        <p:nvSpPr>
          <p:cNvPr id="4" name="Slide Number Placeholder 5"/>
          <p:cNvSpPr>
            <a:spLocks noGrp="1"/>
          </p:cNvSpPr>
          <p:nvPr>
            <p:ph type="sldNum" sz="quarter" idx="12"/>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he-IL"/>
              <a:t>לחץ כדי לערוך סגנון כותרת של תבנית בסיס</a:t>
            </a:r>
            <a:endParaRPr lang="en-US"/>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3"/>
          <p:cNvSpPr>
            <a:spLocks noGrp="1"/>
          </p:cNvSpPr>
          <p:nvPr>
            <p:ph type="dt" sz="half" idx="10"/>
          </p:nvPr>
        </p:nvSpPr>
        <p:spPr/>
        <p:txBody>
          <a:bodyPr/>
          <a:lstStyle>
            <a:lvl1pPr>
              <a:defRPr/>
            </a:lvl1pPr>
          </a:lstStyle>
          <a:p>
            <a:fld id="{11C7EB13-CBEF-43C0-9CD2-A998C1D5A6E4}" type="datetimeFigureOut">
              <a:rPr lang="he-IL" smtClean="0"/>
              <a:pPr/>
              <a:t>י"ט/אב/תשפ"ה</a:t>
            </a:fld>
            <a:endParaRPr lang="he-IL"/>
          </a:p>
        </p:txBody>
      </p:sp>
      <p:sp>
        <p:nvSpPr>
          <p:cNvPr id="6" name="Footer Placeholder 4"/>
          <p:cNvSpPr>
            <a:spLocks noGrp="1"/>
          </p:cNvSpPr>
          <p:nvPr>
            <p:ph type="ftr" sz="quarter" idx="11"/>
          </p:nvPr>
        </p:nvSpPr>
        <p:spPr/>
        <p:txBody>
          <a:bodyPr/>
          <a:lstStyle>
            <a:lvl1pPr>
              <a:defRPr/>
            </a:lvl1pPr>
          </a:lstStyle>
          <a:p>
            <a:endParaRPr lang="he-IL"/>
          </a:p>
        </p:txBody>
      </p:sp>
      <p:sp>
        <p:nvSpPr>
          <p:cNvPr id="7" name="Slide Number Placeholder 5"/>
          <p:cNvSpPr>
            <a:spLocks noGrp="1"/>
          </p:cNvSpPr>
          <p:nvPr>
            <p:ph type="sldNum" sz="quarter" idx="12"/>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a:t>לחץ על הסמל כדי להוסיף תמונה</a:t>
            </a:r>
            <a:endParaRPr lang="en-US" noProof="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he-IL"/>
              <a:t>לחץ כדי לערוך סגנון כותרת של תבנית בסיס</a:t>
            </a:r>
            <a:endParaRPr lang="en-US"/>
          </a:p>
        </p:txBody>
      </p:sp>
      <p:sp>
        <p:nvSpPr>
          <p:cNvPr id="9" name="Date Placeholder 4"/>
          <p:cNvSpPr>
            <a:spLocks noGrp="1"/>
          </p:cNvSpPr>
          <p:nvPr>
            <p:ph type="dt" sz="half" idx="10"/>
          </p:nvPr>
        </p:nvSpPr>
        <p:spPr/>
        <p:txBody>
          <a:bodyPr/>
          <a:lstStyle>
            <a:lvl1pPr>
              <a:defRPr/>
            </a:lvl1pPr>
          </a:lstStyle>
          <a:p>
            <a:fld id="{11C7EB13-CBEF-43C0-9CD2-A998C1D5A6E4}" type="datetimeFigureOut">
              <a:rPr lang="he-IL" smtClean="0"/>
              <a:pPr/>
              <a:t>י"ט/אב/תשפ"ה</a:t>
            </a:fld>
            <a:endParaRPr lang="he-IL"/>
          </a:p>
        </p:txBody>
      </p:sp>
      <p:sp>
        <p:nvSpPr>
          <p:cNvPr id="10" name="Footer Placeholder 5"/>
          <p:cNvSpPr>
            <a:spLocks noGrp="1"/>
          </p:cNvSpPr>
          <p:nvPr>
            <p:ph type="ftr" sz="quarter" idx="11"/>
          </p:nvPr>
        </p:nvSpPr>
        <p:spPr/>
        <p:txBody>
          <a:bodyPr/>
          <a:lstStyle>
            <a:lvl1pPr>
              <a:defRPr/>
            </a:lvl1pPr>
          </a:lstStyle>
          <a:p>
            <a:endParaRPr lang="he-IL"/>
          </a:p>
        </p:txBody>
      </p:sp>
      <p:sp>
        <p:nvSpPr>
          <p:cNvPr id="11" name="Slide Number Placeholder 6"/>
          <p:cNvSpPr>
            <a:spLocks noGrp="1"/>
          </p:cNvSpPr>
          <p:nvPr>
            <p:ph type="sldNum" sz="quarter" idx="12"/>
          </p:nvPr>
        </p:nvSpPr>
        <p:spPr/>
        <p:txBody>
          <a:bodyPr/>
          <a:lstStyle>
            <a:lvl1pPr>
              <a:defRPr/>
            </a:lvl1pPr>
          </a:lstStyle>
          <a:p>
            <a:fld id="{93F5BE4A-8A6F-4AA7-9A32-162B7568823B}"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wrap="square" lIns="91440" tIns="45720" rIns="91440" bIns="45720" numCol="1" anchor="t" anchorCtr="0" compatLnSpc="1">
            <a:prstTxWarp prst="textNoShape">
              <a:avLst/>
            </a:prstTxWarp>
            <a:noAutofit/>
          </a:bodyPr>
          <a:lstStyle/>
          <a:p>
            <a:pPr lvl="0"/>
            <a:r>
              <a:rPr lang="he-IL"/>
              <a:t>לחץ כדי לערוך סגנון כותרת של תבנית בסיס</a:t>
            </a:r>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1C7EB13-CBEF-43C0-9CD2-A998C1D5A6E4}" type="datetimeFigureOut">
              <a:rPr lang="he-IL" smtClean="0"/>
              <a:pPr/>
              <a:t>י"ט/אב/תשפ"ה</a:t>
            </a:fld>
            <a:endParaRPr lang="he-IL"/>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he-I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3F5BE4A-8A6F-4AA7-9A32-162B7568823B}"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19088" indent="-319088" algn="r" rtl="1"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2pPr>
      <a:lvl3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3pPr>
      <a:lvl4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4pPr>
      <a:lvl5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563" algn="r" rtl="1" eaLnBrk="1" fontAlgn="base" hangingPunct="1">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r" rtl="1" eaLnBrk="1" fontAlgn="base" hangingPunct="1">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r" rtl="1" eaLnBrk="1" fontAlgn="base" hangingPunct="1">
        <a:spcBef>
          <a:spcPct val="20000"/>
        </a:spcBef>
        <a:spcAft>
          <a:spcPts val="300"/>
        </a:spcAft>
        <a:buClr>
          <a:srgbClr val="C3260C"/>
        </a:buClr>
        <a:buSzPct val="130000"/>
        <a:buFont typeface="Georgia" pitchFamily="18" charset="0"/>
        <a:buChar char="*"/>
        <a:defRPr sz="2400" kern="1200">
          <a:solidFill>
            <a:srgbClr val="404040"/>
          </a:solidFill>
          <a:latin typeface="+mn-lt"/>
          <a:ea typeface="+mn-ea"/>
          <a:cs typeface="+mn-cs"/>
        </a:defRPr>
      </a:lvl3pPr>
      <a:lvl4pPr marL="1096963" indent="-182563" algn="r" rtl="1" eaLnBrk="1" fontAlgn="base" hangingPunct="1">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r" rtl="1" eaLnBrk="1" fontAlgn="base" hangingPunct="1">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arget="../media/image3.jpe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 Id="rId6" Target="../media/image14.jpeg" Type="http://schemas.openxmlformats.org/officeDocument/2006/relationships/image"/><Relationship Id="rId5" Target="../media/hdphoto1.wdp" Type="http://schemas.microsoft.com/office/2007/relationships/hdphoto"/><Relationship Id="rId4" Target="../media/image5.png" Type="http://schemas.openxmlformats.org/officeDocument/2006/relationships/image"/></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arget="../media/image18.jpeg" Type="http://schemas.openxmlformats.org/officeDocument/2006/relationships/image"/><Relationship Id="rId7" Target="../media/hdphoto1.wdp" Type="http://schemas.microsoft.com/office/2007/relationships/hdphoto"/><Relationship Id="rId2" Target="../notesSlides/notesSlide13.xml" Type="http://schemas.openxmlformats.org/officeDocument/2006/relationships/notesSlide"/><Relationship Id="rId1" Target="../slideLayouts/slideLayout2.xml" Type="http://schemas.openxmlformats.org/officeDocument/2006/relationships/slideLayout"/><Relationship Id="rId6" Target="../media/image5.png" Type="http://schemas.openxmlformats.org/officeDocument/2006/relationships/image"/><Relationship Id="rId5" Target="../media/image3.jpeg" Type="http://schemas.openxmlformats.org/officeDocument/2006/relationships/image"/><Relationship Id="rId4" Target="../media/hdphoto3.wdp" Type="http://schemas.microsoft.com/office/2007/relationships/hdphoto"/></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microsoft.com/office/2007/relationships/hdphoto" Target="../media/hdphoto1.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4.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arget="../media/image3.jpeg" Type="http://schemas.openxmlformats.org/officeDocument/2006/relationships/image"/><Relationship Id="rId7" Target="../media/hdphoto5.wdp" Type="http://schemas.microsoft.com/office/2007/relationships/hdphoto"/><Relationship Id="rId2" Target="../notesSlides/notesSlide17.xml" Type="http://schemas.openxmlformats.org/officeDocument/2006/relationships/notesSlide"/><Relationship Id="rId1" Target="../slideLayouts/slideLayout2.xml" Type="http://schemas.openxmlformats.org/officeDocument/2006/relationships/slideLayout"/><Relationship Id="rId6" Target="../media/image23.jpeg" Type="http://schemas.openxmlformats.org/officeDocument/2006/relationships/image"/><Relationship Id="rId5" Target="../media/hdphoto1.wdp" Type="http://schemas.microsoft.com/office/2007/relationships/hdphoto"/><Relationship Id="rId4" Target="../media/image5.png" Type="http://schemas.openxmlformats.org/officeDocument/2006/relationships/image"/></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arget="../media/image25.jpeg" Type="http://schemas.openxmlformats.org/officeDocument/2006/relationships/image"/><Relationship Id="rId3" Target="../media/image3.jpeg" Type="http://schemas.openxmlformats.org/officeDocument/2006/relationships/image"/><Relationship Id="rId7" Target="../media/hdphoto6.wdp" Type="http://schemas.microsoft.com/office/2007/relationships/hdphoto"/><Relationship Id="rId2" Target="../notesSlides/notesSlide18.xml" Type="http://schemas.openxmlformats.org/officeDocument/2006/relationships/notesSlide"/><Relationship Id="rId1" Target="../slideLayouts/slideLayout2.xml" Type="http://schemas.openxmlformats.org/officeDocument/2006/relationships/slideLayout"/><Relationship Id="rId6" Target="../media/image24.jpeg" Type="http://schemas.openxmlformats.org/officeDocument/2006/relationships/image"/><Relationship Id="rId5" Target="../media/hdphoto1.wdp" Type="http://schemas.microsoft.com/office/2007/relationships/hdphoto"/><Relationship Id="rId4" Target="../media/image5.png" Type="http://schemas.openxmlformats.org/officeDocument/2006/relationships/image"/><Relationship Id="rId9" Target="../media/hdphoto7.wdp" Type="http://schemas.microsoft.com/office/2007/relationships/hdphoto"/></Relationships>
</file>

<file path=ppt/slides/_rels/slide21.xml.rels><?xml version="1.0" encoding="UTF-8" standalone="yes" ?><Relationships xmlns="http://schemas.openxmlformats.org/package/2006/relationships"><Relationship Id="rId3" Target="../media/image3.jpeg" Type="http://schemas.openxmlformats.org/officeDocument/2006/relationships/image"/><Relationship Id="rId2" Target="../notesSlides/notesSlide19.xml" Type="http://schemas.openxmlformats.org/officeDocument/2006/relationships/notesSlide"/><Relationship Id="rId1" Target="../slideLayouts/slideLayout2.xml" Type="http://schemas.openxmlformats.org/officeDocument/2006/relationships/slideLayout"/><Relationship Id="rId6" Target="../media/image26.jpeg" Type="http://schemas.openxmlformats.org/officeDocument/2006/relationships/image"/><Relationship Id="rId5" Target="../media/hdphoto1.wdp" Type="http://schemas.microsoft.com/office/2007/relationships/hdphoto"/><Relationship Id="rId4" Target="../media/image5.png" Type="http://schemas.openxmlformats.org/officeDocument/2006/relationships/image"/></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jpeg"/><Relationship Id="rId5" Type="http://schemas.microsoft.com/office/2007/relationships/hdphoto" Target="../media/hdphoto1.wdp"/><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arget="../media/image29.png" Type="http://schemas.openxmlformats.org/officeDocument/2006/relationships/image"/><Relationship Id="rId3" Target="../media/image28.jpeg" Type="http://schemas.openxmlformats.org/officeDocument/2006/relationships/image"/><Relationship Id="rId7" Target="../media/hdphoto1.wdp" Type="http://schemas.microsoft.com/office/2007/relationships/hdphoto"/><Relationship Id="rId2" Target="../notesSlides/notesSlide22.xml" Type="http://schemas.openxmlformats.org/officeDocument/2006/relationships/notesSlide"/><Relationship Id="rId1" Target="../slideLayouts/slideLayout2.xml" Type="http://schemas.openxmlformats.org/officeDocument/2006/relationships/slideLayout"/><Relationship Id="rId6" Target="../media/image5.png" Type="http://schemas.openxmlformats.org/officeDocument/2006/relationships/image"/><Relationship Id="rId5" Target="../media/image3.jpeg" Type="http://schemas.openxmlformats.org/officeDocument/2006/relationships/image"/><Relationship Id="rId4" Target="../media/hdphoto8.wdp" Type="http://schemas.microsoft.com/office/2007/relationships/hdphoto"/><Relationship Id="rId9" Target="../media/image30.png" Type="http://schemas.openxmlformats.org/officeDocument/2006/relationships/image"/></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jpeg"/><Relationship Id="rId5" Type="http://schemas.microsoft.com/office/2007/relationships/hdphoto" Target="../media/hdphoto1.wdp"/><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2.jpeg"/><Relationship Id="rId5" Type="http://schemas.microsoft.com/office/2007/relationships/hdphoto" Target="../media/hdphoto1.wdp"/><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4.jpe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5.jpeg"/><Relationship Id="rId5" Type="http://schemas.microsoft.com/office/2007/relationships/hdphoto" Target="../media/hdphoto1.wdp"/><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arget="../media/image37.jpeg" Type="http://schemas.openxmlformats.org/officeDocument/2006/relationships/image"/><Relationship Id="rId3" Target="../media/image3.jpeg" Type="http://schemas.openxmlformats.org/officeDocument/2006/relationships/image"/><Relationship Id="rId7" Target="../media/hdphoto9.wdp" Type="http://schemas.microsoft.com/office/2007/relationships/hdphoto"/><Relationship Id="rId2" Target="../notesSlides/notesSlide30.xml" Type="http://schemas.openxmlformats.org/officeDocument/2006/relationships/notesSlide"/><Relationship Id="rId1" Target="../slideLayouts/slideLayout2.xml" Type="http://schemas.openxmlformats.org/officeDocument/2006/relationships/slideLayout"/><Relationship Id="rId6" Target="../media/image36.jpeg" Type="http://schemas.openxmlformats.org/officeDocument/2006/relationships/image"/><Relationship Id="rId11" Target="../media/hdphoto11.wdp" Type="http://schemas.microsoft.com/office/2007/relationships/hdphoto"/><Relationship Id="rId5" Target="../media/hdphoto1.wdp" Type="http://schemas.microsoft.com/office/2007/relationships/hdphoto"/><Relationship Id="rId10" Target="../media/image38.jpeg" Type="http://schemas.openxmlformats.org/officeDocument/2006/relationships/image"/><Relationship Id="rId4" Target="../media/image5.png" Type="http://schemas.openxmlformats.org/officeDocument/2006/relationships/image"/><Relationship Id="rId9" Target="../media/hdphoto10.wdp" Type="http://schemas.microsoft.com/office/2007/relationships/hdphoto"/></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0.jpe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1.jpe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arget="../media/image42.png" Type="http://schemas.openxmlformats.org/officeDocument/2006/relationships/image"/><Relationship Id="rId2" Target="../notesSlides/notesSlide32.xml" Type="http://schemas.openxmlformats.org/officeDocument/2006/relationships/notesSlide"/><Relationship Id="rId1" Target="../slideLayouts/slideLayout2.xml" Type="http://schemas.openxmlformats.org/officeDocument/2006/relationships/slideLayout"/><Relationship Id="rId6" Target="../media/hdphoto1.wdp" Type="http://schemas.microsoft.com/office/2007/relationships/hdphoto"/><Relationship Id="rId5" Target="../media/image5.png" Type="http://schemas.openxmlformats.org/officeDocument/2006/relationships/image"/><Relationship Id="rId4" Target="../media/image3.jpeg" Type="http://schemas.openxmlformats.org/officeDocument/2006/relationships/image"/></Relationships>
</file>

<file path=ppt/slides/_rels/slide37.xml.rels><?xml version="1.0" encoding="UTF-8" standalone="yes" ?><Relationships xmlns="http://schemas.openxmlformats.org/package/2006/relationships"><Relationship Id="rId3" Target="../media/image3.jpeg" Type="http://schemas.openxmlformats.org/officeDocument/2006/relationships/image"/><Relationship Id="rId7" Target="../media/image44.jpeg" Type="http://schemas.openxmlformats.org/officeDocument/2006/relationships/image"/><Relationship Id="rId2" Target="../notesSlides/notesSlide33.xml" Type="http://schemas.openxmlformats.org/officeDocument/2006/relationships/notesSlide"/><Relationship Id="rId1" Target="../slideLayouts/slideLayout2.xml" Type="http://schemas.openxmlformats.org/officeDocument/2006/relationships/slideLayout"/><Relationship Id="rId6" Target="../media/image43.jpeg" Type="http://schemas.openxmlformats.org/officeDocument/2006/relationships/image"/><Relationship Id="rId5" Target="../media/hdphoto1.wdp" Type="http://schemas.microsoft.com/office/2007/relationships/hdphoto"/><Relationship Id="rId4" Target="../media/image5.png" Type="http://schemas.openxmlformats.org/officeDocument/2006/relationships/image"/></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7" Type="http://schemas.microsoft.com/office/2007/relationships/hdphoto" Target="../media/hdphoto1.wdp"/><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7" Type="http://schemas.microsoft.com/office/2007/relationships/hdphoto" Target="../media/hdphoto1.wdp"/><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jpeg"/><Relationship Id="rId4" Type="http://schemas.microsoft.com/office/2007/relationships/hdphoto" Target="../media/hdphoto12.wdp"/></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7" Type="http://schemas.microsoft.com/office/2007/relationships/hdphoto" Target="../media/hdphoto1.wdp"/><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jpeg"/><Relationship Id="rId4" Type="http://schemas.microsoft.com/office/2007/relationships/hdphoto" Target="../media/hdphoto13.wdp"/></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1.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51.xml"/><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hyperlink" Target="https://f273458e-3f7d-485c-9b7f-59908f1cb0a5.filesusr.com/ugd/3d6320_c27f55b2a06548dcb54811130be6395a.docx?dn=%D7%A4%D7%95%D7%A8%D7%9E%D7%98%20%D7%AA%D7%99%D7%A7%20%D7%9E%D7%91%D7%A0%D7%94%20-%20%D7%AA%D7%A0%D7%95%D7%A2%D7%AA%20%D7%94%D7%A6%D7%95%D7%A4%D7%99%D7%9D%20-%20%D7%90%D7%A4%D7%A8%D7%99%D7%9C%2021" TargetMode="Externa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arget="../media/image3.jpe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 Id="rId6" Target="../media/image11.jpeg" Type="http://schemas.openxmlformats.org/officeDocument/2006/relationships/image"/><Relationship Id="rId5" Target="../media/hdphoto1.wdp" Type="http://schemas.microsoft.com/office/2007/relationships/hdphoto"/><Relationship Id="rId4"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תוצאת תמונה עבור שרטוט" id="9" name="Picture 4">
            <a:extLst>
              <a:ext uri="{FF2B5EF4-FFF2-40B4-BE49-F238E27FC236}">
                <a16:creationId xmlns:a16="http://schemas.microsoft.com/office/drawing/2014/main" id="{9B79E60D-7D6F-483E-91E6-2489C6D38FBA}"/>
              </a:ext>
            </a:extLst>
          </p:cNvPr>
          <p:cNvPicPr>
            <a:picLocks noChangeArrowheads="1" noChangeAspect="1"/>
          </p:cNvPicPr>
          <p:nvPr/>
        </p:nvPicPr>
        <p:blipFill rotWithShape="1">
          <a:blip r:embed="rId2">
            <a:extLst>
              <a:ext uri="{28A0092B-C50C-407E-A947-70E740481C1C}">
                <a14:useLocalDpi xmlns:a14="http://schemas.microsoft.com/office/drawing/2010/main" val="0"/>
              </a:ext>
            </a:extLst>
          </a:blip>
          <a:srcRect r="112"/>
          <a:stretch/>
        </p:blipFill>
        <p:spPr bwMode="auto">
          <a:xfrm>
            <a:off x="-35446" y="0"/>
            <a:ext cx="9179446"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כותרת 1">
            <a:extLst>
              <a:ext uri="{FF2B5EF4-FFF2-40B4-BE49-F238E27FC236}">
                <a16:creationId xmlns:a16="http://schemas.microsoft.com/office/drawing/2014/main" id="{29D29097-9615-4271-A2F5-A9C9473A8A3A}"/>
              </a:ext>
            </a:extLst>
          </p:cNvPr>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sp>
        <p:nvSpPr>
          <p:cNvPr id="13" name="כותרת 1">
            <a:extLst>
              <a:ext uri="{FF2B5EF4-FFF2-40B4-BE49-F238E27FC236}">
                <a16:creationId xmlns:a16="http://schemas.microsoft.com/office/drawing/2014/main" id="{01B0DFBA-35B7-43C9-82D3-E06D79928FB5}"/>
              </a:ext>
            </a:extLst>
          </p:cNvPr>
          <p:cNvSpPr txBox="1">
            <a:spLocks/>
          </p:cNvSpPr>
          <p:nvPr/>
        </p:nvSpPr>
        <p:spPr>
          <a:xfrm>
            <a:off x="2195736" y="3861048"/>
            <a:ext cx="7385561" cy="1057251"/>
          </a:xfrm>
          <a:prstGeom prst="rect">
            <a:avLst/>
          </a:prstGeom>
          <a:effectLst/>
        </p:spPr>
        <p:txBody>
          <a:bodyPr/>
          <a:lstStyle/>
          <a:p>
            <a:pPr algn="ctr" fontAlgn="auto" indent="-320040" marL="320040">
              <a:spcAft>
                <a:spcPts val="0"/>
              </a:spcAft>
              <a:buClr>
                <a:schemeClr val="accent6">
                  <a:lumMod val="75000"/>
                </a:schemeClr>
              </a:buClr>
              <a:buSzPct val="128000"/>
              <a:defRPr/>
            </a:pPr>
            <a:r>
              <a:rPr b="1" lang="he-IL" sz="7200">
                <a:ln w="19050">
                  <a:solidFill>
                    <a:schemeClr val="tx1"/>
                  </a:solidFill>
                </a:ln>
                <a:solidFill>
                  <a:schemeClr val="accent1"/>
                </a:solidFill>
                <a:effectLst>
                  <a:reflection algn="bl" blurRad="6350" dir="5400000" endA="300" endPos="45500" rotWithShape="0" stA="55000" sy="-100000"/>
                </a:effectLst>
                <a:latin charset="0" panose="020F0502020204030204" pitchFamily="34" typeface="Calibri"/>
                <a:ea typeface="+mj-ea"/>
                <a:cs charset="0" panose="020F0502020204030204" pitchFamily="34" typeface="Calibri"/>
              </a:rPr>
              <a:t>תיק מבנה מחנאי</a:t>
            </a:r>
          </a:p>
        </p:txBody>
      </p:sp>
      <p:sp>
        <p:nvSpPr>
          <p:cNvPr id="14" name="Text Box 35">
            <a:extLst>
              <a:ext uri="{FF2B5EF4-FFF2-40B4-BE49-F238E27FC236}">
                <a16:creationId xmlns:a16="http://schemas.microsoft.com/office/drawing/2014/main" id="{CE4B9457-A146-4354-A176-2E0CB077EB78}"/>
              </a:ext>
            </a:extLst>
          </p:cNvPr>
          <p:cNvSpPr txBox="1">
            <a:spLocks noChangeArrowheads="1"/>
          </p:cNvSpPr>
          <p:nvPr/>
        </p:nvSpPr>
        <p:spPr bwMode="auto">
          <a:xfrm>
            <a:off x="1447755" y="5406454"/>
            <a:ext cx="6120680" cy="1200329"/>
          </a:xfrm>
          <a:prstGeom prst="rect">
            <a:avLst/>
          </a:prstGeom>
          <a:noFill/>
          <a:ln algn="ctr" w="9525">
            <a:noFill/>
            <a:miter lim="800000"/>
            <a:headEnd/>
            <a:tailEnd/>
          </a:ln>
        </p:spPr>
        <p:txBody>
          <a:bodyPr wrap="square">
            <a:spAutoFit/>
          </a:bodyPr>
          <a:lstStyle/>
          <a:p>
            <a:pPr algn="ctr">
              <a:defRPr/>
            </a:pPr>
            <a:r>
              <a:rPr b="1" lang="he-IL" sz="4400">
                <a:effectLst>
                  <a:outerShdw algn="tl" blurRad="38100" dir="2700000" dist="38100">
                    <a:srgbClr val="000000">
                      <a:alpha val="43137"/>
                    </a:srgbClr>
                  </a:outerShdw>
                </a:effectLst>
                <a:latin charset="0" panose="020F0502020204030204" pitchFamily="34" typeface="Calibri"/>
                <a:cs charset="0" panose="020F0502020204030204" pitchFamily="34" typeface="Calibri"/>
              </a:rPr>
              <a:t>מחלקת בטיחות</a:t>
            </a:r>
          </a:p>
          <a:p>
            <a:pPr algn="ctr">
              <a:defRPr/>
            </a:pPr>
            <a:r>
              <a:rPr b="1" lang="he-IL" sz="2800">
                <a:effectLst>
                  <a:outerShdw algn="tl" blurRad="38100" dir="2700000" dist="38100">
                    <a:srgbClr val="000000">
                      <a:alpha val="43137"/>
                    </a:srgbClr>
                  </a:outerShdw>
                </a:effectLst>
                <a:latin charset="0" panose="020F0502020204030204" pitchFamily="34" typeface="Calibri"/>
                <a:cs charset="0" panose="020F0502020204030204" pitchFamily="34" typeface="Calibri"/>
              </a:rPr>
              <a:t>תנועת הצופים העבריים בישראל (</a:t>
            </a:r>
            <a:r>
              <a:rPr b="1" err="1" lang="he-IL" sz="2800">
                <a:effectLst>
                  <a:outerShdw algn="tl" blurRad="38100" dir="2700000" dist="38100">
                    <a:srgbClr val="000000">
                      <a:alpha val="43137"/>
                    </a:srgbClr>
                  </a:outerShdw>
                </a:effectLst>
                <a:latin charset="0" panose="020F0502020204030204" pitchFamily="34" typeface="Calibri"/>
                <a:cs charset="0" panose="020F0502020204030204" pitchFamily="34" typeface="Calibri"/>
              </a:rPr>
              <a:t>ע"ר</a:t>
            </a:r>
            <a:r>
              <a:rPr b="1" lang="he-IL" sz="2800">
                <a:effectLst>
                  <a:outerShdw algn="tl" blurRad="38100" dir="2700000" dist="38100">
                    <a:srgbClr val="000000">
                      <a:alpha val="43137"/>
                    </a:srgbClr>
                  </a:outerShdw>
                </a:effectLst>
                <a:latin charset="0" panose="020F0502020204030204" pitchFamily="34" typeface="Calibri"/>
                <a:cs charset="0" panose="020F0502020204030204" pitchFamily="34" typeface="Calibri"/>
              </a:rPr>
              <a:t>)</a:t>
            </a:r>
            <a:endParaRPr b="1" lang="en-US" sz="3200">
              <a:effectLst>
                <a:outerShdw algn="tl" blurRad="38100" dir="2700000" dist="38100">
                  <a:srgbClr val="000000">
                    <a:alpha val="43137"/>
                  </a:srgbClr>
                </a:outerShdw>
              </a:effectLst>
              <a:latin charset="0" panose="020F0502020204030204" pitchFamily="34" typeface="Calibri"/>
              <a:cs charset="0" panose="020F0502020204030204" pitchFamily="34" typeface="Calibri"/>
            </a:endParaRPr>
          </a:p>
        </p:txBody>
      </p:sp>
      <p:grpSp>
        <p:nvGrpSpPr>
          <p:cNvPr id="15" name="קבוצה 14">
            <a:extLst>
              <a:ext uri="{FF2B5EF4-FFF2-40B4-BE49-F238E27FC236}">
                <a16:creationId xmlns:a16="http://schemas.microsoft.com/office/drawing/2014/main" id="{ED9478FC-1701-4946-A943-65DD43A9BB4A}"/>
              </a:ext>
            </a:extLst>
          </p:cNvPr>
          <p:cNvGrpSpPr/>
          <p:nvPr/>
        </p:nvGrpSpPr>
        <p:grpSpPr>
          <a:xfrm>
            <a:off x="642010" y="5458298"/>
            <a:ext cx="1121678" cy="1096640"/>
            <a:chOff x="3563888" y="-99392"/>
            <a:chExt cx="1944216" cy="1900818"/>
          </a:xfrm>
        </p:grpSpPr>
        <p:sp>
          <p:nvSpPr>
            <p:cNvPr id="16" name="אליפסה 15">
              <a:extLst>
                <a:ext uri="{FF2B5EF4-FFF2-40B4-BE49-F238E27FC236}">
                  <a16:creationId xmlns:a16="http://schemas.microsoft.com/office/drawing/2014/main" id="{6843B57C-E6B1-47FC-BEC5-00F0BB87747A}"/>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7" name="תמונה 6">
              <a:extLst>
                <a:ext uri="{FF2B5EF4-FFF2-40B4-BE49-F238E27FC236}">
                  <a16:creationId xmlns:a16="http://schemas.microsoft.com/office/drawing/2014/main" id="{965E8E76-8E9F-4ECB-9D55-F8A3CA3A6396}"/>
                </a:ext>
              </a:extLst>
            </p:cNvPr>
            <p:cNvPicPr>
              <a:picLocks noChangeArrowheads="1" noChangeAspect="1"/>
            </p:cNvPicPr>
            <p:nvPr/>
          </p:nvPicPr>
          <p:blipFill>
            <a:blip cstate="print" r:embed="rId3">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8" name="תמונה 17">
            <a:extLst>
              <a:ext uri="{FF2B5EF4-FFF2-40B4-BE49-F238E27FC236}">
                <a16:creationId xmlns:a16="http://schemas.microsoft.com/office/drawing/2014/main" id="{0FABF7DB-BB84-4F6B-BEDB-82F20DCF939A}"/>
              </a:ext>
            </a:extLst>
          </p:cNvPr>
          <p:cNvPicPr>
            <a:picLocks noChangeAspect="1"/>
          </p:cNvPicPr>
          <p:nvPr/>
        </p:nvPicPr>
        <p:blipFill>
          <a:blip cstate="print"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7517" y="5458298"/>
            <a:ext cx="1135823" cy="1354251"/>
          </a:xfrm>
          <a:prstGeom prst="rect">
            <a:avLst/>
          </a:prstGeom>
        </p:spPr>
      </p:pic>
    </p:spTree>
    <p:extLst>
      <p:ext uri="{BB962C8B-B14F-4D97-AF65-F5344CB8AC3E}">
        <p14:creationId xmlns:p14="http://schemas.microsoft.com/office/powerpoint/2010/main" val="242928605"/>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143DD3F1-343D-4C33-95B8-2D50A83222F3}"/>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2" l="26" r="34" t="30"/>
          <a:stretch/>
        </p:blipFill>
        <p:spPr>
          <a:xfrm>
            <a:off x="190255" y="1159800"/>
            <a:ext cx="8661285" cy="5367279"/>
          </a:xfrm>
          <a:prstGeom prst="rect">
            <a:avLst/>
          </a:prstGeom>
        </p:spPr>
      </p:pic>
      <p:sp>
        <p:nvSpPr>
          <p:cNvPr id="6146" name="כותרת 1"/>
          <p:cNvSpPr>
            <a:spLocks noGrp="1"/>
          </p:cNvSpPr>
          <p:nvPr>
            <p:ph type="title"/>
          </p:nvPr>
        </p:nvSpPr>
        <p:spPr>
          <a:xfrm>
            <a:off x="1252309" y="369641"/>
            <a:ext cx="5943613" cy="785796"/>
          </a:xfrm>
        </p:spPr>
        <p:txBody>
          <a:bodyPr rtlCol="0"/>
          <a:lstStyle/>
          <a:p>
            <a:pPr fontAlgn="auto" indent="-320040" marL="320040">
              <a:spcAft>
                <a:spcPts val="0"/>
              </a:spcAft>
              <a:buClr>
                <a:schemeClr val="accent6">
                  <a:lumMod val="75000"/>
                </a:schemeClr>
              </a:buClr>
              <a:defRPr/>
            </a:pPr>
            <a:r>
              <a:rPr dirty="0" lang="he-IL" sz="3600">
                <a:cs typeface="Gisha"/>
              </a:rPr>
              <a:t>סרטוטים – היטל על</a:t>
            </a:r>
          </a:p>
        </p:txBody>
      </p:sp>
      <p:sp>
        <p:nvSpPr>
          <p:cNvPr id="4" name="כותרת 1"/>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sp>
        <p:nvSpPr>
          <p:cNvPr id="39" name="חץ שמאלה-ימינה 38"/>
          <p:cNvSpPr/>
          <p:nvPr/>
        </p:nvSpPr>
        <p:spPr>
          <a:xfrm rot="16200000">
            <a:off x="5676083" y="3758755"/>
            <a:ext cx="4987925" cy="428071"/>
          </a:xfrm>
          <a:prstGeom prst="leftRightArrow">
            <a:avLst/>
          </a:prstGeom>
          <a:solidFill>
            <a:srgbClr val="00B05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b="1" lang="he-IL" sz="1600">
                <a:solidFill>
                  <a:schemeClr val="tx1"/>
                </a:solidFill>
                <a:ea typeface="Times New Roman (Hebrew)"/>
                <a:cs typeface="Times New Roman (Hebrew)"/>
              </a:rPr>
              <a:t>רוחב המבנה</a:t>
            </a:r>
          </a:p>
        </p:txBody>
      </p:sp>
      <p:cxnSp>
        <p:nvCxnSpPr>
          <p:cNvPr id="14" name="מחבר ישר 13">
            <a:extLst>
              <a:ext uri="{FF2B5EF4-FFF2-40B4-BE49-F238E27FC236}">
                <a16:creationId xmlns:a16="http://schemas.microsoft.com/office/drawing/2014/main" id="{D5C7188C-0635-4742-8625-22184A202376}"/>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sp>
        <p:nvSpPr>
          <p:cNvPr id="40" name="חץ שמאלה-ימינה 39"/>
          <p:cNvSpPr/>
          <p:nvPr/>
        </p:nvSpPr>
        <p:spPr>
          <a:xfrm>
            <a:off x="884441" y="6552885"/>
            <a:ext cx="7392382" cy="336569"/>
          </a:xfrm>
          <a:prstGeom prst="leftRightArrow">
            <a:avLst>
              <a:gd fmla="val 56311" name="adj1"/>
              <a:gd fmla="val 45081" name="adj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a:solidFill>
                  <a:srgbClr val="FFFFFF"/>
                </a:solidFill>
                <a:ea typeface="Times New Roman (Hebrew)"/>
                <a:cs typeface="Times New Roman (Hebrew)"/>
              </a:rPr>
              <a:t>אורך המבנה</a:t>
            </a:r>
          </a:p>
        </p:txBody>
      </p:sp>
      <p:cxnSp>
        <p:nvCxnSpPr>
          <p:cNvPr id="15" name="מחבר ישר 14">
            <a:extLst>
              <a:ext uri="{FF2B5EF4-FFF2-40B4-BE49-F238E27FC236}">
                <a16:creationId xmlns:a16="http://schemas.microsoft.com/office/drawing/2014/main" id="{279BA878-F34D-43D2-93F3-05DABF56B1A4}"/>
              </a:ext>
            </a:extLst>
          </p:cNvPr>
          <p:cNvCxnSpPr>
            <a:cxnSpLocks/>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6" name="קבוצה 15">
            <a:extLst>
              <a:ext uri="{FF2B5EF4-FFF2-40B4-BE49-F238E27FC236}">
                <a16:creationId xmlns:a16="http://schemas.microsoft.com/office/drawing/2014/main" id="{55BEDA44-64ED-4461-BF99-F5B8B79341D6}"/>
              </a:ext>
            </a:extLst>
          </p:cNvPr>
          <p:cNvGrpSpPr/>
          <p:nvPr/>
        </p:nvGrpSpPr>
        <p:grpSpPr>
          <a:xfrm>
            <a:off x="109765" y="54619"/>
            <a:ext cx="1448468" cy="1416136"/>
            <a:chOff x="3563888" y="-99392"/>
            <a:chExt cx="1944216" cy="1900818"/>
          </a:xfrm>
        </p:grpSpPr>
        <p:sp>
          <p:nvSpPr>
            <p:cNvPr id="17" name="אליפסה 16">
              <a:extLst>
                <a:ext uri="{FF2B5EF4-FFF2-40B4-BE49-F238E27FC236}">
                  <a16:creationId xmlns:a16="http://schemas.microsoft.com/office/drawing/2014/main" id="{72D19A1A-C7C6-48EC-862E-648F0D12E58C}"/>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8" name="תמונה 6">
              <a:extLst>
                <a:ext uri="{FF2B5EF4-FFF2-40B4-BE49-F238E27FC236}">
                  <a16:creationId xmlns:a16="http://schemas.microsoft.com/office/drawing/2014/main" id="{1E06C728-3556-4B5A-B5C6-A5A88DF96473}"/>
                </a:ext>
              </a:extLst>
            </p:cNvPr>
            <p:cNvPicPr>
              <a:picLocks noChangeArrowheads="1" noChangeAspect="1"/>
            </p:cNvPicPr>
            <p:nvPr/>
          </p:nvPicPr>
          <p:blipFill>
            <a:blip cstate="print" r:embed="rId4">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9" name="תמונה 18">
            <a:extLst>
              <a:ext uri="{FF2B5EF4-FFF2-40B4-BE49-F238E27FC236}">
                <a16:creationId xmlns:a16="http://schemas.microsoft.com/office/drawing/2014/main" id="{3FE470C3-1FAF-4A23-82AE-9F849B8ACAF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78924"/>
            <a:ext cx="1666875" cy="1547813"/>
          </a:xfrm>
          <a:prstGeom prst="rect">
            <a:avLst/>
          </a:prstGeom>
        </p:spPr>
      </p:pic>
      <p:grpSp>
        <p:nvGrpSpPr>
          <p:cNvPr id="270" name="קבוצה 269">
            <a:extLst>
              <a:ext uri="{FF2B5EF4-FFF2-40B4-BE49-F238E27FC236}">
                <a16:creationId xmlns:a16="http://schemas.microsoft.com/office/drawing/2014/main" id="{32D19482-F7C4-441F-B582-749D2345B326}"/>
              </a:ext>
            </a:extLst>
          </p:cNvPr>
          <p:cNvGrpSpPr/>
          <p:nvPr/>
        </p:nvGrpSpPr>
        <p:grpSpPr>
          <a:xfrm>
            <a:off x="492827" y="1259793"/>
            <a:ext cx="7298671" cy="5312428"/>
            <a:chOff x="492827" y="1259793"/>
            <a:chExt cx="7298671" cy="5312428"/>
          </a:xfrm>
        </p:grpSpPr>
        <p:cxnSp>
          <p:nvCxnSpPr>
            <p:cNvPr id="50" name="מחבר ישר 49">
              <a:extLst>
                <a:ext uri="{FF2B5EF4-FFF2-40B4-BE49-F238E27FC236}">
                  <a16:creationId xmlns:a16="http://schemas.microsoft.com/office/drawing/2014/main" id="{4A2365F9-3E8D-4653-AC29-9DAB909EE133}"/>
                </a:ext>
              </a:extLst>
            </p:cNvPr>
            <p:cNvCxnSpPr>
              <a:cxnSpLocks/>
            </p:cNvCxnSpPr>
            <p:nvPr/>
          </p:nvCxnSpPr>
          <p:spPr>
            <a:xfrm flipH="1">
              <a:off x="6913274" y="2636704"/>
              <a:ext cx="754165" cy="256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מחבר ישר 61">
              <a:extLst>
                <a:ext uri="{FF2B5EF4-FFF2-40B4-BE49-F238E27FC236}">
                  <a16:creationId xmlns:a16="http://schemas.microsoft.com/office/drawing/2014/main" id="{335FEA68-CB64-447D-8650-FA2081C930D9}"/>
                </a:ext>
              </a:extLst>
            </p:cNvPr>
            <p:cNvCxnSpPr>
              <a:cxnSpLocks/>
            </p:cNvCxnSpPr>
            <p:nvPr/>
          </p:nvCxnSpPr>
          <p:spPr>
            <a:xfrm flipH="1" flipV="1">
              <a:off x="6909904" y="3403954"/>
              <a:ext cx="704395" cy="331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מחבר ישר 63">
              <a:extLst>
                <a:ext uri="{FF2B5EF4-FFF2-40B4-BE49-F238E27FC236}">
                  <a16:creationId xmlns:a16="http://schemas.microsoft.com/office/drawing/2014/main" id="{F67DBCCA-85F1-462D-AC3F-5999F7D352DB}"/>
                </a:ext>
              </a:extLst>
            </p:cNvPr>
            <p:cNvCxnSpPr>
              <a:cxnSpLocks/>
            </p:cNvCxnSpPr>
            <p:nvPr/>
          </p:nvCxnSpPr>
          <p:spPr>
            <a:xfrm flipH="1">
              <a:off x="6232159" y="3423703"/>
              <a:ext cx="676045" cy="576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מחבר ישר 66">
              <a:extLst>
                <a:ext uri="{FF2B5EF4-FFF2-40B4-BE49-F238E27FC236}">
                  <a16:creationId xmlns:a16="http://schemas.microsoft.com/office/drawing/2014/main" id="{8C5F6BEA-66AA-47F0-B8AF-EAE317906DFF}"/>
                </a:ext>
              </a:extLst>
            </p:cNvPr>
            <p:cNvCxnSpPr>
              <a:cxnSpLocks/>
            </p:cNvCxnSpPr>
            <p:nvPr/>
          </p:nvCxnSpPr>
          <p:spPr>
            <a:xfrm flipH="1" flipV="1">
              <a:off x="6884494" y="4563824"/>
              <a:ext cx="858498" cy="431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מחבר ישר 67">
              <a:extLst>
                <a:ext uri="{FF2B5EF4-FFF2-40B4-BE49-F238E27FC236}">
                  <a16:creationId xmlns:a16="http://schemas.microsoft.com/office/drawing/2014/main" id="{21769498-8798-465D-B479-87A25EBB1B61}"/>
                </a:ext>
              </a:extLst>
            </p:cNvPr>
            <p:cNvCxnSpPr>
              <a:cxnSpLocks/>
            </p:cNvCxnSpPr>
            <p:nvPr/>
          </p:nvCxnSpPr>
          <p:spPr>
            <a:xfrm flipH="1">
              <a:off x="6847386" y="4622870"/>
              <a:ext cx="886061" cy="542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מחבר ישר 73">
              <a:extLst>
                <a:ext uri="{FF2B5EF4-FFF2-40B4-BE49-F238E27FC236}">
                  <a16:creationId xmlns:a16="http://schemas.microsoft.com/office/drawing/2014/main" id="{949A40FE-1946-42B2-A37C-A617ECBBE810}"/>
                </a:ext>
              </a:extLst>
            </p:cNvPr>
            <p:cNvCxnSpPr>
              <a:cxnSpLocks/>
            </p:cNvCxnSpPr>
            <p:nvPr/>
          </p:nvCxnSpPr>
          <p:spPr>
            <a:xfrm flipH="1">
              <a:off x="6249533" y="3784765"/>
              <a:ext cx="675447" cy="158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מחבר ישר 75">
              <a:extLst>
                <a:ext uri="{FF2B5EF4-FFF2-40B4-BE49-F238E27FC236}">
                  <a16:creationId xmlns:a16="http://schemas.microsoft.com/office/drawing/2014/main" id="{C660878B-D6C6-4AC3-B51B-95AFE466BF40}"/>
                </a:ext>
              </a:extLst>
            </p:cNvPr>
            <p:cNvCxnSpPr>
              <a:cxnSpLocks/>
            </p:cNvCxnSpPr>
            <p:nvPr/>
          </p:nvCxnSpPr>
          <p:spPr>
            <a:xfrm flipH="1">
              <a:off x="6927484" y="3757641"/>
              <a:ext cx="661406" cy="514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מחבר ישר 77">
              <a:extLst>
                <a:ext uri="{FF2B5EF4-FFF2-40B4-BE49-F238E27FC236}">
                  <a16:creationId xmlns:a16="http://schemas.microsoft.com/office/drawing/2014/main" id="{96CA9BD1-8B26-4AB3-B445-39030DEC1A7E}"/>
                </a:ext>
              </a:extLst>
            </p:cNvPr>
            <p:cNvCxnSpPr>
              <a:cxnSpLocks/>
            </p:cNvCxnSpPr>
            <p:nvPr/>
          </p:nvCxnSpPr>
          <p:spPr>
            <a:xfrm flipH="1" flipV="1">
              <a:off x="6206221" y="2824255"/>
              <a:ext cx="707052" cy="458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מחבר ישר 79">
              <a:extLst>
                <a:ext uri="{FF2B5EF4-FFF2-40B4-BE49-F238E27FC236}">
                  <a16:creationId xmlns:a16="http://schemas.microsoft.com/office/drawing/2014/main" id="{B8A26D7E-EE60-4D38-8201-7E0A782C62AB}"/>
                </a:ext>
              </a:extLst>
            </p:cNvPr>
            <p:cNvCxnSpPr>
              <a:cxnSpLocks/>
            </p:cNvCxnSpPr>
            <p:nvPr/>
          </p:nvCxnSpPr>
          <p:spPr>
            <a:xfrm flipH="1" flipV="1">
              <a:off x="6247462" y="2044461"/>
              <a:ext cx="624617" cy="422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מחבר ישר 81">
              <a:extLst>
                <a:ext uri="{FF2B5EF4-FFF2-40B4-BE49-F238E27FC236}">
                  <a16:creationId xmlns:a16="http://schemas.microsoft.com/office/drawing/2014/main" id="{28E067B1-DE3D-42CD-A8A5-93CA870B16C1}"/>
                </a:ext>
              </a:extLst>
            </p:cNvPr>
            <p:cNvCxnSpPr>
              <a:cxnSpLocks/>
            </p:cNvCxnSpPr>
            <p:nvPr/>
          </p:nvCxnSpPr>
          <p:spPr>
            <a:xfrm flipH="1">
              <a:off x="2560856" y="5883101"/>
              <a:ext cx="902045" cy="2004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מחבר ישר 85">
              <a:extLst>
                <a:ext uri="{FF2B5EF4-FFF2-40B4-BE49-F238E27FC236}">
                  <a16:creationId xmlns:a16="http://schemas.microsoft.com/office/drawing/2014/main" id="{0270D33F-562D-4E84-A47A-D1D2CD938A14}"/>
                </a:ext>
              </a:extLst>
            </p:cNvPr>
            <p:cNvCxnSpPr>
              <a:cxnSpLocks/>
            </p:cNvCxnSpPr>
            <p:nvPr/>
          </p:nvCxnSpPr>
          <p:spPr>
            <a:xfrm flipH="1" flipV="1">
              <a:off x="6258537" y="5088461"/>
              <a:ext cx="605725" cy="955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מחבר ישר 89">
              <a:extLst>
                <a:ext uri="{FF2B5EF4-FFF2-40B4-BE49-F238E27FC236}">
                  <a16:creationId xmlns:a16="http://schemas.microsoft.com/office/drawing/2014/main" id="{B27F113B-D2E3-432F-9EB8-CE8896C2784B}"/>
                </a:ext>
              </a:extLst>
            </p:cNvPr>
            <p:cNvCxnSpPr>
              <a:cxnSpLocks/>
            </p:cNvCxnSpPr>
            <p:nvPr/>
          </p:nvCxnSpPr>
          <p:spPr>
            <a:xfrm flipH="1" flipV="1">
              <a:off x="6217577" y="4403741"/>
              <a:ext cx="675099" cy="1321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מחבר ישר 91">
              <a:extLst>
                <a:ext uri="{FF2B5EF4-FFF2-40B4-BE49-F238E27FC236}">
                  <a16:creationId xmlns:a16="http://schemas.microsoft.com/office/drawing/2014/main" id="{694733A4-4FBC-4C1F-BBF9-1915AF6A841D}"/>
                </a:ext>
              </a:extLst>
            </p:cNvPr>
            <p:cNvCxnSpPr>
              <a:cxnSpLocks/>
            </p:cNvCxnSpPr>
            <p:nvPr/>
          </p:nvCxnSpPr>
          <p:spPr>
            <a:xfrm flipH="1" flipV="1">
              <a:off x="5433158" y="4001616"/>
              <a:ext cx="861036" cy="4178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מחבר ישר 94">
              <a:extLst>
                <a:ext uri="{FF2B5EF4-FFF2-40B4-BE49-F238E27FC236}">
                  <a16:creationId xmlns:a16="http://schemas.microsoft.com/office/drawing/2014/main" id="{EE7A69D4-D34F-49B0-A920-6879984CECCD}"/>
                </a:ext>
              </a:extLst>
            </p:cNvPr>
            <p:cNvCxnSpPr>
              <a:cxnSpLocks/>
            </p:cNvCxnSpPr>
            <p:nvPr/>
          </p:nvCxnSpPr>
          <p:spPr>
            <a:xfrm flipH="1" flipV="1">
              <a:off x="5450563" y="4975706"/>
              <a:ext cx="837986" cy="1072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מחבר ישר 96">
              <a:extLst>
                <a:ext uri="{FF2B5EF4-FFF2-40B4-BE49-F238E27FC236}">
                  <a16:creationId xmlns:a16="http://schemas.microsoft.com/office/drawing/2014/main" id="{A67D6909-5598-4956-8119-65EF9D277175}"/>
                </a:ext>
              </a:extLst>
            </p:cNvPr>
            <p:cNvCxnSpPr>
              <a:cxnSpLocks/>
            </p:cNvCxnSpPr>
            <p:nvPr/>
          </p:nvCxnSpPr>
          <p:spPr>
            <a:xfrm flipH="1" flipV="1">
              <a:off x="5469625" y="3071675"/>
              <a:ext cx="777837" cy="3945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מחבר ישר 98">
              <a:extLst>
                <a:ext uri="{FF2B5EF4-FFF2-40B4-BE49-F238E27FC236}">
                  <a16:creationId xmlns:a16="http://schemas.microsoft.com/office/drawing/2014/main" id="{293A5D4A-1557-4371-8E60-87E91A6F00B6}"/>
                </a:ext>
              </a:extLst>
            </p:cNvPr>
            <p:cNvCxnSpPr>
              <a:cxnSpLocks/>
            </p:cNvCxnSpPr>
            <p:nvPr/>
          </p:nvCxnSpPr>
          <p:spPr>
            <a:xfrm flipH="1">
              <a:off x="5415098" y="3805221"/>
              <a:ext cx="856829" cy="2214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מחבר ישר 104">
              <a:extLst>
                <a:ext uri="{FF2B5EF4-FFF2-40B4-BE49-F238E27FC236}">
                  <a16:creationId xmlns:a16="http://schemas.microsoft.com/office/drawing/2014/main" id="{7FFB5BD0-FA58-4715-9873-CA28EB5331DD}"/>
                </a:ext>
              </a:extLst>
            </p:cNvPr>
            <p:cNvCxnSpPr>
              <a:cxnSpLocks/>
            </p:cNvCxnSpPr>
            <p:nvPr/>
          </p:nvCxnSpPr>
          <p:spPr>
            <a:xfrm flipH="1">
              <a:off x="5452055" y="2787226"/>
              <a:ext cx="770231" cy="2539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מחבר ישר 105">
              <a:extLst>
                <a:ext uri="{FF2B5EF4-FFF2-40B4-BE49-F238E27FC236}">
                  <a16:creationId xmlns:a16="http://schemas.microsoft.com/office/drawing/2014/main" id="{9F947CE9-45B4-432F-85CF-BA9F83D4E16B}"/>
                </a:ext>
              </a:extLst>
            </p:cNvPr>
            <p:cNvCxnSpPr>
              <a:cxnSpLocks/>
            </p:cNvCxnSpPr>
            <p:nvPr/>
          </p:nvCxnSpPr>
          <p:spPr>
            <a:xfrm flipH="1">
              <a:off x="5415098" y="2071969"/>
              <a:ext cx="807188" cy="309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מחבר ישר 110">
              <a:extLst>
                <a:ext uri="{FF2B5EF4-FFF2-40B4-BE49-F238E27FC236}">
                  <a16:creationId xmlns:a16="http://schemas.microsoft.com/office/drawing/2014/main" id="{AED70C8E-B71C-49B3-B253-E489BF22D53F}"/>
                </a:ext>
              </a:extLst>
            </p:cNvPr>
            <p:cNvCxnSpPr>
              <a:cxnSpLocks/>
            </p:cNvCxnSpPr>
            <p:nvPr/>
          </p:nvCxnSpPr>
          <p:spPr>
            <a:xfrm flipH="1">
              <a:off x="4514576" y="3048532"/>
              <a:ext cx="980932" cy="1669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מחבר ישר 112">
              <a:extLst>
                <a:ext uri="{FF2B5EF4-FFF2-40B4-BE49-F238E27FC236}">
                  <a16:creationId xmlns:a16="http://schemas.microsoft.com/office/drawing/2014/main" id="{4D5FC95C-64C6-4CC6-A35A-42EA3E0BD951}"/>
                </a:ext>
              </a:extLst>
            </p:cNvPr>
            <p:cNvCxnSpPr>
              <a:cxnSpLocks/>
            </p:cNvCxnSpPr>
            <p:nvPr/>
          </p:nvCxnSpPr>
          <p:spPr>
            <a:xfrm flipH="1">
              <a:off x="4509868" y="3994971"/>
              <a:ext cx="923290" cy="2876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מחבר ישר 116">
              <a:extLst>
                <a:ext uri="{FF2B5EF4-FFF2-40B4-BE49-F238E27FC236}">
                  <a16:creationId xmlns:a16="http://schemas.microsoft.com/office/drawing/2014/main" id="{FA144D43-44BB-4F31-A47E-8F49ABBDD9F9}"/>
                </a:ext>
              </a:extLst>
            </p:cNvPr>
            <p:cNvCxnSpPr>
              <a:cxnSpLocks/>
            </p:cNvCxnSpPr>
            <p:nvPr/>
          </p:nvCxnSpPr>
          <p:spPr>
            <a:xfrm flipH="1" flipV="1">
              <a:off x="3451026" y="1982760"/>
              <a:ext cx="1078011" cy="11896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מחבר ישר 119">
              <a:extLst>
                <a:ext uri="{FF2B5EF4-FFF2-40B4-BE49-F238E27FC236}">
                  <a16:creationId xmlns:a16="http://schemas.microsoft.com/office/drawing/2014/main" id="{962929DE-FC1A-4E94-8CC5-0A3439E637BA}"/>
                </a:ext>
              </a:extLst>
            </p:cNvPr>
            <p:cNvCxnSpPr>
              <a:cxnSpLocks/>
            </p:cNvCxnSpPr>
            <p:nvPr/>
          </p:nvCxnSpPr>
          <p:spPr>
            <a:xfrm flipH="1" flipV="1">
              <a:off x="3497409" y="2518772"/>
              <a:ext cx="1039134" cy="6722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מחבר ישר 129">
              <a:extLst>
                <a:ext uri="{FF2B5EF4-FFF2-40B4-BE49-F238E27FC236}">
                  <a16:creationId xmlns:a16="http://schemas.microsoft.com/office/drawing/2014/main" id="{3F5E8954-20E9-4752-B6B3-95E1B2C16785}"/>
                </a:ext>
              </a:extLst>
            </p:cNvPr>
            <p:cNvCxnSpPr>
              <a:cxnSpLocks/>
            </p:cNvCxnSpPr>
            <p:nvPr/>
          </p:nvCxnSpPr>
          <p:spPr>
            <a:xfrm flipH="1">
              <a:off x="3507154" y="4303124"/>
              <a:ext cx="1004484" cy="620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מחבר ישר 132">
              <a:extLst>
                <a:ext uri="{FF2B5EF4-FFF2-40B4-BE49-F238E27FC236}">
                  <a16:creationId xmlns:a16="http://schemas.microsoft.com/office/drawing/2014/main" id="{7B961E5A-E651-406F-B1C1-814E4F1F5BBC}"/>
                </a:ext>
              </a:extLst>
            </p:cNvPr>
            <p:cNvCxnSpPr>
              <a:cxnSpLocks/>
            </p:cNvCxnSpPr>
            <p:nvPr/>
          </p:nvCxnSpPr>
          <p:spPr>
            <a:xfrm flipH="1">
              <a:off x="3444817" y="4314609"/>
              <a:ext cx="1084220" cy="1107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מחבר ישר 135">
              <a:extLst>
                <a:ext uri="{FF2B5EF4-FFF2-40B4-BE49-F238E27FC236}">
                  <a16:creationId xmlns:a16="http://schemas.microsoft.com/office/drawing/2014/main" id="{D5165696-DB4C-4BFB-AE53-38051C8CDF51}"/>
                </a:ext>
              </a:extLst>
            </p:cNvPr>
            <p:cNvCxnSpPr>
              <a:cxnSpLocks/>
            </p:cNvCxnSpPr>
            <p:nvPr/>
          </p:nvCxnSpPr>
          <p:spPr>
            <a:xfrm flipH="1" flipV="1">
              <a:off x="3488032" y="4045820"/>
              <a:ext cx="1027920" cy="2573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מחבר ישר 137">
              <a:extLst>
                <a:ext uri="{FF2B5EF4-FFF2-40B4-BE49-F238E27FC236}">
                  <a16:creationId xmlns:a16="http://schemas.microsoft.com/office/drawing/2014/main" id="{BFF9C424-9A85-421B-8435-6D706DA27367}"/>
                </a:ext>
              </a:extLst>
            </p:cNvPr>
            <p:cNvCxnSpPr>
              <a:cxnSpLocks/>
            </p:cNvCxnSpPr>
            <p:nvPr/>
          </p:nvCxnSpPr>
          <p:spPr>
            <a:xfrm flipH="1">
              <a:off x="3462901" y="3190986"/>
              <a:ext cx="1049712" cy="154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0" name="אליפסה 159">
              <a:extLst>
                <a:ext uri="{FF2B5EF4-FFF2-40B4-BE49-F238E27FC236}">
                  <a16:creationId xmlns:a16="http://schemas.microsoft.com/office/drawing/2014/main" id="{83BB4A3A-F988-4241-BB64-150BE4B5FB5D}"/>
                </a:ext>
              </a:extLst>
            </p:cNvPr>
            <p:cNvSpPr/>
            <p:nvPr/>
          </p:nvSpPr>
          <p:spPr>
            <a:xfrm>
              <a:off x="6775512" y="6284191"/>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B</a:t>
              </a:r>
              <a:endParaRPr lang="he-IL">
                <a:solidFill>
                  <a:sysClr lastClr="000000" val="windowText"/>
                </a:solidFill>
              </a:endParaRPr>
            </a:p>
          </p:txBody>
        </p:sp>
        <p:sp>
          <p:nvSpPr>
            <p:cNvPr id="161" name="אליפסה 160">
              <a:extLst>
                <a:ext uri="{FF2B5EF4-FFF2-40B4-BE49-F238E27FC236}">
                  <a16:creationId xmlns:a16="http://schemas.microsoft.com/office/drawing/2014/main" id="{4108A5DE-3E5C-40EF-90A8-023BA2DC8568}"/>
                </a:ext>
              </a:extLst>
            </p:cNvPr>
            <p:cNvSpPr/>
            <p:nvPr/>
          </p:nvSpPr>
          <p:spPr>
            <a:xfrm>
              <a:off x="7503468" y="6284191"/>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A</a:t>
              </a:r>
              <a:endParaRPr lang="he-IL">
                <a:solidFill>
                  <a:sysClr lastClr="000000" val="windowText"/>
                </a:solidFill>
              </a:endParaRPr>
            </a:p>
          </p:txBody>
        </p:sp>
        <p:cxnSp>
          <p:nvCxnSpPr>
            <p:cNvPr id="162" name="מחבר ישר 161">
              <a:extLst>
                <a:ext uri="{FF2B5EF4-FFF2-40B4-BE49-F238E27FC236}">
                  <a16:creationId xmlns:a16="http://schemas.microsoft.com/office/drawing/2014/main" id="{7DA4F92B-F011-403B-964A-BEDB363A59E0}"/>
                </a:ext>
              </a:extLst>
            </p:cNvPr>
            <p:cNvCxnSpPr>
              <a:cxnSpLocks/>
            </p:cNvCxnSpPr>
            <p:nvPr/>
          </p:nvCxnSpPr>
          <p:spPr>
            <a:xfrm flipH="1" flipV="1">
              <a:off x="6856778" y="5198780"/>
              <a:ext cx="715484" cy="1031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מחבר ישר 163">
              <a:extLst>
                <a:ext uri="{FF2B5EF4-FFF2-40B4-BE49-F238E27FC236}">
                  <a16:creationId xmlns:a16="http://schemas.microsoft.com/office/drawing/2014/main" id="{2BD0935E-1048-4473-9107-CE4106BFD3C1}"/>
                </a:ext>
              </a:extLst>
            </p:cNvPr>
            <p:cNvCxnSpPr>
              <a:cxnSpLocks/>
            </p:cNvCxnSpPr>
            <p:nvPr/>
          </p:nvCxnSpPr>
          <p:spPr>
            <a:xfrm flipH="1" flipV="1">
              <a:off x="6900861" y="2086701"/>
              <a:ext cx="769905" cy="5220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מחבר ישר 168">
              <a:extLst>
                <a:ext uri="{FF2B5EF4-FFF2-40B4-BE49-F238E27FC236}">
                  <a16:creationId xmlns:a16="http://schemas.microsoft.com/office/drawing/2014/main" id="{50716CE3-BACD-4C0A-AC99-C638436E4EC0}"/>
                </a:ext>
              </a:extLst>
            </p:cNvPr>
            <p:cNvCxnSpPr>
              <a:cxnSpLocks/>
            </p:cNvCxnSpPr>
            <p:nvPr/>
          </p:nvCxnSpPr>
          <p:spPr>
            <a:xfrm flipH="1" flipV="1">
              <a:off x="4452738" y="2045638"/>
              <a:ext cx="983358" cy="529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מחבר ישר 171">
              <a:extLst>
                <a:ext uri="{FF2B5EF4-FFF2-40B4-BE49-F238E27FC236}">
                  <a16:creationId xmlns:a16="http://schemas.microsoft.com/office/drawing/2014/main" id="{5286525E-0F33-4AA4-914E-E31DAF860E6D}"/>
                </a:ext>
              </a:extLst>
            </p:cNvPr>
            <p:cNvCxnSpPr>
              <a:cxnSpLocks/>
            </p:cNvCxnSpPr>
            <p:nvPr/>
          </p:nvCxnSpPr>
          <p:spPr>
            <a:xfrm flipH="1" flipV="1">
              <a:off x="3441395" y="1575590"/>
              <a:ext cx="1071216" cy="5114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מחבר ישר 173">
              <a:extLst>
                <a:ext uri="{FF2B5EF4-FFF2-40B4-BE49-F238E27FC236}">
                  <a16:creationId xmlns:a16="http://schemas.microsoft.com/office/drawing/2014/main" id="{4B095AF1-095D-4318-B273-A2CE3BF5B543}"/>
                </a:ext>
              </a:extLst>
            </p:cNvPr>
            <p:cNvCxnSpPr>
              <a:cxnSpLocks/>
            </p:cNvCxnSpPr>
            <p:nvPr/>
          </p:nvCxnSpPr>
          <p:spPr>
            <a:xfrm flipH="1">
              <a:off x="3513144" y="5388715"/>
              <a:ext cx="969070" cy="4665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מחבר ישר 180">
              <a:extLst>
                <a:ext uri="{FF2B5EF4-FFF2-40B4-BE49-F238E27FC236}">
                  <a16:creationId xmlns:a16="http://schemas.microsoft.com/office/drawing/2014/main" id="{26E4B49B-BA94-4E17-AA23-02A6BD5A506F}"/>
                </a:ext>
              </a:extLst>
            </p:cNvPr>
            <p:cNvCxnSpPr>
              <a:cxnSpLocks/>
            </p:cNvCxnSpPr>
            <p:nvPr/>
          </p:nvCxnSpPr>
          <p:spPr>
            <a:xfrm flipH="1">
              <a:off x="4478336" y="4983065"/>
              <a:ext cx="954822" cy="4293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מחבר ישר 108">
              <a:extLst>
                <a:ext uri="{FF2B5EF4-FFF2-40B4-BE49-F238E27FC236}">
                  <a16:creationId xmlns:a16="http://schemas.microsoft.com/office/drawing/2014/main" id="{8EFA0034-CDDF-4B99-937B-333EE2169B65}"/>
                </a:ext>
              </a:extLst>
            </p:cNvPr>
            <p:cNvCxnSpPr>
              <a:cxnSpLocks/>
            </p:cNvCxnSpPr>
            <p:nvPr/>
          </p:nvCxnSpPr>
          <p:spPr>
            <a:xfrm flipH="1" flipV="1">
              <a:off x="6880596" y="5381648"/>
              <a:ext cx="810485" cy="225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מחבר ישר 113">
              <a:extLst>
                <a:ext uri="{FF2B5EF4-FFF2-40B4-BE49-F238E27FC236}">
                  <a16:creationId xmlns:a16="http://schemas.microsoft.com/office/drawing/2014/main" id="{A3DCFB99-4507-4705-AA43-0AE61D3E6232}"/>
                </a:ext>
              </a:extLst>
            </p:cNvPr>
            <p:cNvCxnSpPr>
              <a:cxnSpLocks/>
            </p:cNvCxnSpPr>
            <p:nvPr/>
          </p:nvCxnSpPr>
          <p:spPr>
            <a:xfrm flipH="1" flipV="1">
              <a:off x="6872080" y="1915149"/>
              <a:ext cx="742219" cy="1188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מחבר ישר 162">
              <a:extLst>
                <a:ext uri="{FF2B5EF4-FFF2-40B4-BE49-F238E27FC236}">
                  <a16:creationId xmlns:a16="http://schemas.microsoft.com/office/drawing/2014/main" id="{036C4671-7B84-4BAA-B238-74A54F263445}"/>
                </a:ext>
              </a:extLst>
            </p:cNvPr>
            <p:cNvCxnSpPr>
              <a:cxnSpLocks/>
            </p:cNvCxnSpPr>
            <p:nvPr/>
          </p:nvCxnSpPr>
          <p:spPr>
            <a:xfrm flipH="1" flipV="1">
              <a:off x="2560856" y="3842720"/>
              <a:ext cx="946298" cy="249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מחבר ישר 167">
              <a:extLst>
                <a:ext uri="{FF2B5EF4-FFF2-40B4-BE49-F238E27FC236}">
                  <a16:creationId xmlns:a16="http://schemas.microsoft.com/office/drawing/2014/main" id="{3BAEAE62-2A16-463E-8BF3-769E9B46BEC4}"/>
                </a:ext>
              </a:extLst>
            </p:cNvPr>
            <p:cNvCxnSpPr>
              <a:cxnSpLocks/>
            </p:cNvCxnSpPr>
            <p:nvPr/>
          </p:nvCxnSpPr>
          <p:spPr>
            <a:xfrm flipH="1" flipV="1">
              <a:off x="2546494" y="3146773"/>
              <a:ext cx="946298" cy="1870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מחבר ישר 172">
              <a:extLst>
                <a:ext uri="{FF2B5EF4-FFF2-40B4-BE49-F238E27FC236}">
                  <a16:creationId xmlns:a16="http://schemas.microsoft.com/office/drawing/2014/main" id="{ABDEEB3B-313E-409B-8664-242B4C4E7876}"/>
                </a:ext>
              </a:extLst>
            </p:cNvPr>
            <p:cNvCxnSpPr>
              <a:cxnSpLocks/>
            </p:cNvCxnSpPr>
            <p:nvPr/>
          </p:nvCxnSpPr>
          <p:spPr>
            <a:xfrm flipH="1" flipV="1">
              <a:off x="2566846" y="4441793"/>
              <a:ext cx="946298" cy="4525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5" name="מחבר ישר 174">
              <a:extLst>
                <a:ext uri="{FF2B5EF4-FFF2-40B4-BE49-F238E27FC236}">
                  <a16:creationId xmlns:a16="http://schemas.microsoft.com/office/drawing/2014/main" id="{9E6D8349-44E1-4E12-A7F1-8C71A92F6F9D}"/>
                </a:ext>
              </a:extLst>
            </p:cNvPr>
            <p:cNvCxnSpPr>
              <a:cxnSpLocks/>
            </p:cNvCxnSpPr>
            <p:nvPr/>
          </p:nvCxnSpPr>
          <p:spPr>
            <a:xfrm flipH="1" flipV="1">
              <a:off x="2586206" y="4419447"/>
              <a:ext cx="876695" cy="1014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מחבר ישר 175">
              <a:extLst>
                <a:ext uri="{FF2B5EF4-FFF2-40B4-BE49-F238E27FC236}">
                  <a16:creationId xmlns:a16="http://schemas.microsoft.com/office/drawing/2014/main" id="{15890126-0D7B-4ECE-AA77-992C8EAC8319}"/>
                </a:ext>
              </a:extLst>
            </p:cNvPr>
            <p:cNvCxnSpPr>
              <a:cxnSpLocks/>
            </p:cNvCxnSpPr>
            <p:nvPr/>
          </p:nvCxnSpPr>
          <p:spPr>
            <a:xfrm flipH="1" flipV="1">
              <a:off x="2568057" y="4854998"/>
              <a:ext cx="862177" cy="5999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מחבר ישר 184">
              <a:extLst>
                <a:ext uri="{FF2B5EF4-FFF2-40B4-BE49-F238E27FC236}">
                  <a16:creationId xmlns:a16="http://schemas.microsoft.com/office/drawing/2014/main" id="{EDAF249C-05AC-4AB5-B09F-05BE5D09C863}"/>
                </a:ext>
              </a:extLst>
            </p:cNvPr>
            <p:cNvCxnSpPr>
              <a:cxnSpLocks/>
            </p:cNvCxnSpPr>
            <p:nvPr/>
          </p:nvCxnSpPr>
          <p:spPr>
            <a:xfrm flipH="1" flipV="1">
              <a:off x="2601782" y="5692158"/>
              <a:ext cx="884664" cy="1309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מחבר ישר 186">
              <a:extLst>
                <a:ext uri="{FF2B5EF4-FFF2-40B4-BE49-F238E27FC236}">
                  <a16:creationId xmlns:a16="http://schemas.microsoft.com/office/drawing/2014/main" id="{ED4B30FA-C4FA-44C6-B92C-BB72CAA68889}"/>
                </a:ext>
              </a:extLst>
            </p:cNvPr>
            <p:cNvCxnSpPr>
              <a:cxnSpLocks/>
            </p:cNvCxnSpPr>
            <p:nvPr/>
          </p:nvCxnSpPr>
          <p:spPr>
            <a:xfrm flipH="1">
              <a:off x="2564083" y="2003991"/>
              <a:ext cx="894547" cy="18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מחבר ישר 187">
              <a:extLst>
                <a:ext uri="{FF2B5EF4-FFF2-40B4-BE49-F238E27FC236}">
                  <a16:creationId xmlns:a16="http://schemas.microsoft.com/office/drawing/2014/main" id="{6A770A97-B978-4E0F-8A17-F8F4D6F954A6}"/>
                </a:ext>
              </a:extLst>
            </p:cNvPr>
            <p:cNvCxnSpPr>
              <a:cxnSpLocks/>
            </p:cNvCxnSpPr>
            <p:nvPr/>
          </p:nvCxnSpPr>
          <p:spPr>
            <a:xfrm flipH="1" flipV="1">
              <a:off x="2638999" y="1348010"/>
              <a:ext cx="823902" cy="2401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מחבר ישר 191">
              <a:extLst>
                <a:ext uri="{FF2B5EF4-FFF2-40B4-BE49-F238E27FC236}">
                  <a16:creationId xmlns:a16="http://schemas.microsoft.com/office/drawing/2014/main" id="{A57A7AE8-D908-4B66-A272-36B3F853054E}"/>
                </a:ext>
              </a:extLst>
            </p:cNvPr>
            <p:cNvCxnSpPr>
              <a:cxnSpLocks/>
            </p:cNvCxnSpPr>
            <p:nvPr/>
          </p:nvCxnSpPr>
          <p:spPr>
            <a:xfrm flipH="1">
              <a:off x="2589641" y="2516504"/>
              <a:ext cx="903151" cy="738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מחבר ישר 25">
              <a:extLst>
                <a:ext uri="{FF2B5EF4-FFF2-40B4-BE49-F238E27FC236}">
                  <a16:creationId xmlns:a16="http://schemas.microsoft.com/office/drawing/2014/main" id="{E104802B-2666-4FAB-9458-30599064EF9A}"/>
                </a:ext>
              </a:extLst>
            </p:cNvPr>
            <p:cNvCxnSpPr>
              <a:cxnSpLocks/>
            </p:cNvCxnSpPr>
            <p:nvPr/>
          </p:nvCxnSpPr>
          <p:spPr>
            <a:xfrm>
              <a:off x="7631671" y="1692275"/>
              <a:ext cx="0" cy="422589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8D0CE75A-A028-43DC-974D-46F2057BF5C3}"/>
                </a:ext>
              </a:extLst>
            </p:cNvPr>
            <p:cNvCxnSpPr>
              <a:cxnSpLocks/>
            </p:cNvCxnSpPr>
            <p:nvPr/>
          </p:nvCxnSpPr>
          <p:spPr>
            <a:xfrm>
              <a:off x="6883725" y="1905735"/>
              <a:ext cx="18365" cy="35137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מחבר ישר 36">
              <a:extLst>
                <a:ext uri="{FF2B5EF4-FFF2-40B4-BE49-F238E27FC236}">
                  <a16:creationId xmlns:a16="http://schemas.microsoft.com/office/drawing/2014/main" id="{E49DF345-E241-4350-B708-74CD79AACAD1}"/>
                </a:ext>
              </a:extLst>
            </p:cNvPr>
            <p:cNvCxnSpPr>
              <a:cxnSpLocks/>
            </p:cNvCxnSpPr>
            <p:nvPr/>
          </p:nvCxnSpPr>
          <p:spPr>
            <a:xfrm>
              <a:off x="6232160" y="2007661"/>
              <a:ext cx="0" cy="308861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מחבר ישר 41">
              <a:extLst>
                <a:ext uri="{FF2B5EF4-FFF2-40B4-BE49-F238E27FC236}">
                  <a16:creationId xmlns:a16="http://schemas.microsoft.com/office/drawing/2014/main" id="{2AE1E4B9-5254-4FE4-8416-F0E7DB299F8D}"/>
                </a:ext>
              </a:extLst>
            </p:cNvPr>
            <p:cNvCxnSpPr>
              <a:cxnSpLocks/>
            </p:cNvCxnSpPr>
            <p:nvPr/>
          </p:nvCxnSpPr>
          <p:spPr>
            <a:xfrm>
              <a:off x="5436096" y="2086700"/>
              <a:ext cx="0" cy="2936714"/>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מחבר ישר 42">
              <a:extLst>
                <a:ext uri="{FF2B5EF4-FFF2-40B4-BE49-F238E27FC236}">
                  <a16:creationId xmlns:a16="http://schemas.microsoft.com/office/drawing/2014/main" id="{DB9954C0-F532-4EDD-960C-A76060D88EF6}"/>
                </a:ext>
              </a:extLst>
            </p:cNvPr>
            <p:cNvCxnSpPr>
              <a:cxnSpLocks/>
            </p:cNvCxnSpPr>
            <p:nvPr/>
          </p:nvCxnSpPr>
          <p:spPr>
            <a:xfrm>
              <a:off x="4499992" y="2009182"/>
              <a:ext cx="0" cy="341030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מחבר ישר 44">
              <a:extLst>
                <a:ext uri="{FF2B5EF4-FFF2-40B4-BE49-F238E27FC236}">
                  <a16:creationId xmlns:a16="http://schemas.microsoft.com/office/drawing/2014/main" id="{56B3FBD0-A205-4995-BDC5-92ACBCA93BC6}"/>
                </a:ext>
              </a:extLst>
            </p:cNvPr>
            <p:cNvCxnSpPr>
              <a:cxnSpLocks/>
            </p:cNvCxnSpPr>
            <p:nvPr/>
          </p:nvCxnSpPr>
          <p:spPr>
            <a:xfrm>
              <a:off x="3476002" y="1568707"/>
              <a:ext cx="4271" cy="434946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מחבר ישר 197">
              <a:extLst>
                <a:ext uri="{FF2B5EF4-FFF2-40B4-BE49-F238E27FC236}">
                  <a16:creationId xmlns:a16="http://schemas.microsoft.com/office/drawing/2014/main" id="{E1AD2C81-3DAB-41E0-98CB-D6459F280E39}"/>
                </a:ext>
              </a:extLst>
            </p:cNvPr>
            <p:cNvCxnSpPr>
              <a:cxnSpLocks/>
            </p:cNvCxnSpPr>
            <p:nvPr/>
          </p:nvCxnSpPr>
          <p:spPr>
            <a:xfrm flipH="1" flipV="1">
              <a:off x="2169230" y="1292393"/>
              <a:ext cx="432552" cy="749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0" name="מחבר ישר 199">
              <a:extLst>
                <a:ext uri="{FF2B5EF4-FFF2-40B4-BE49-F238E27FC236}">
                  <a16:creationId xmlns:a16="http://schemas.microsoft.com/office/drawing/2014/main" id="{306EDFF7-CBF0-4E47-9A25-156F1A4364E6}"/>
                </a:ext>
              </a:extLst>
            </p:cNvPr>
            <p:cNvCxnSpPr>
              <a:cxnSpLocks/>
            </p:cNvCxnSpPr>
            <p:nvPr/>
          </p:nvCxnSpPr>
          <p:spPr>
            <a:xfrm flipH="1" flipV="1">
              <a:off x="2161921" y="1683506"/>
              <a:ext cx="446827" cy="5061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 name="מחבר ישר 201">
              <a:extLst>
                <a:ext uri="{FF2B5EF4-FFF2-40B4-BE49-F238E27FC236}">
                  <a16:creationId xmlns:a16="http://schemas.microsoft.com/office/drawing/2014/main" id="{1E59A2D7-D692-4F1A-B5A3-3F6941DC7811}"/>
                </a:ext>
              </a:extLst>
            </p:cNvPr>
            <p:cNvCxnSpPr>
              <a:cxnSpLocks/>
            </p:cNvCxnSpPr>
            <p:nvPr/>
          </p:nvCxnSpPr>
          <p:spPr>
            <a:xfrm flipH="1" flipV="1">
              <a:off x="2182767" y="2100562"/>
              <a:ext cx="446827" cy="5061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3" name="מחבר ישר 202">
              <a:extLst>
                <a:ext uri="{FF2B5EF4-FFF2-40B4-BE49-F238E27FC236}">
                  <a16:creationId xmlns:a16="http://schemas.microsoft.com/office/drawing/2014/main" id="{4F2632CD-6324-43B3-8319-654880DEF225}"/>
                </a:ext>
              </a:extLst>
            </p:cNvPr>
            <p:cNvCxnSpPr>
              <a:cxnSpLocks/>
            </p:cNvCxnSpPr>
            <p:nvPr/>
          </p:nvCxnSpPr>
          <p:spPr>
            <a:xfrm flipH="1">
              <a:off x="2000712" y="4490401"/>
              <a:ext cx="528158" cy="4158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 name="מחבר ישר 204">
              <a:extLst>
                <a:ext uri="{FF2B5EF4-FFF2-40B4-BE49-F238E27FC236}">
                  <a16:creationId xmlns:a16="http://schemas.microsoft.com/office/drawing/2014/main" id="{635E8F1C-53F0-42E0-B9B7-DF0B830F7966}"/>
                </a:ext>
              </a:extLst>
            </p:cNvPr>
            <p:cNvCxnSpPr>
              <a:cxnSpLocks/>
            </p:cNvCxnSpPr>
            <p:nvPr/>
          </p:nvCxnSpPr>
          <p:spPr>
            <a:xfrm flipH="1">
              <a:off x="1978444" y="4838456"/>
              <a:ext cx="548351" cy="5810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מחבר ישר 45">
              <a:extLst>
                <a:ext uri="{FF2B5EF4-FFF2-40B4-BE49-F238E27FC236}">
                  <a16:creationId xmlns:a16="http://schemas.microsoft.com/office/drawing/2014/main" id="{9A89CBBD-B0F1-4087-B6CF-76842D75EBD9}"/>
                </a:ext>
              </a:extLst>
            </p:cNvPr>
            <p:cNvCxnSpPr>
              <a:cxnSpLocks/>
            </p:cNvCxnSpPr>
            <p:nvPr/>
          </p:nvCxnSpPr>
          <p:spPr>
            <a:xfrm flipH="1">
              <a:off x="2527611" y="1335071"/>
              <a:ext cx="115097" cy="473903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מחבר ישר 208">
              <a:extLst>
                <a:ext uri="{FF2B5EF4-FFF2-40B4-BE49-F238E27FC236}">
                  <a16:creationId xmlns:a16="http://schemas.microsoft.com/office/drawing/2014/main" id="{0DB9252A-F3CC-4A68-B463-3D257363DFE4}"/>
                </a:ext>
              </a:extLst>
            </p:cNvPr>
            <p:cNvCxnSpPr>
              <a:cxnSpLocks/>
            </p:cNvCxnSpPr>
            <p:nvPr/>
          </p:nvCxnSpPr>
          <p:spPr>
            <a:xfrm flipH="1">
              <a:off x="1957969" y="6085088"/>
              <a:ext cx="5928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מחבר ישר 151">
              <a:extLst>
                <a:ext uri="{FF2B5EF4-FFF2-40B4-BE49-F238E27FC236}">
                  <a16:creationId xmlns:a16="http://schemas.microsoft.com/office/drawing/2014/main" id="{628D3889-9FF5-469F-B31F-C7128D2BEA4E}"/>
                </a:ext>
              </a:extLst>
            </p:cNvPr>
            <p:cNvCxnSpPr>
              <a:cxnSpLocks/>
            </p:cNvCxnSpPr>
            <p:nvPr/>
          </p:nvCxnSpPr>
          <p:spPr>
            <a:xfrm>
              <a:off x="7631671" y="5918167"/>
              <a:ext cx="0" cy="4439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7" name="מחבר ישר 216">
              <a:extLst>
                <a:ext uri="{FF2B5EF4-FFF2-40B4-BE49-F238E27FC236}">
                  <a16:creationId xmlns:a16="http://schemas.microsoft.com/office/drawing/2014/main" id="{DE186CB8-64D6-4D26-899E-71BF7D98C882}"/>
                </a:ext>
              </a:extLst>
            </p:cNvPr>
            <p:cNvCxnSpPr>
              <a:cxnSpLocks/>
            </p:cNvCxnSpPr>
            <p:nvPr/>
          </p:nvCxnSpPr>
          <p:spPr>
            <a:xfrm>
              <a:off x="6908204" y="5412381"/>
              <a:ext cx="0" cy="966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8" name="מחבר ישר 217">
              <a:extLst>
                <a:ext uri="{FF2B5EF4-FFF2-40B4-BE49-F238E27FC236}">
                  <a16:creationId xmlns:a16="http://schemas.microsoft.com/office/drawing/2014/main" id="{A458A81C-CBE7-4748-9AEC-784DB38B7AC2}"/>
                </a:ext>
              </a:extLst>
            </p:cNvPr>
            <p:cNvCxnSpPr>
              <a:cxnSpLocks/>
            </p:cNvCxnSpPr>
            <p:nvPr/>
          </p:nvCxnSpPr>
          <p:spPr>
            <a:xfrm>
              <a:off x="6245241" y="5050751"/>
              <a:ext cx="0" cy="140258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1" name="מחבר ישר 220">
              <a:extLst>
                <a:ext uri="{FF2B5EF4-FFF2-40B4-BE49-F238E27FC236}">
                  <a16:creationId xmlns:a16="http://schemas.microsoft.com/office/drawing/2014/main" id="{71B236B2-FBB8-43AD-88E0-949676A26B91}"/>
                </a:ext>
              </a:extLst>
            </p:cNvPr>
            <p:cNvCxnSpPr>
              <a:cxnSpLocks/>
            </p:cNvCxnSpPr>
            <p:nvPr/>
          </p:nvCxnSpPr>
          <p:spPr>
            <a:xfrm>
              <a:off x="5433158" y="5023414"/>
              <a:ext cx="0" cy="140258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2" name="מחבר ישר 221">
              <a:extLst>
                <a:ext uri="{FF2B5EF4-FFF2-40B4-BE49-F238E27FC236}">
                  <a16:creationId xmlns:a16="http://schemas.microsoft.com/office/drawing/2014/main" id="{721DCEE3-0691-4371-AA39-F22E56119157}"/>
                </a:ext>
              </a:extLst>
            </p:cNvPr>
            <p:cNvCxnSpPr>
              <a:cxnSpLocks/>
            </p:cNvCxnSpPr>
            <p:nvPr/>
          </p:nvCxnSpPr>
          <p:spPr>
            <a:xfrm>
              <a:off x="4497550" y="5412381"/>
              <a:ext cx="0" cy="10381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3" name="מחבר ישר 222">
              <a:extLst>
                <a:ext uri="{FF2B5EF4-FFF2-40B4-BE49-F238E27FC236}">
                  <a16:creationId xmlns:a16="http://schemas.microsoft.com/office/drawing/2014/main" id="{FF88539C-BD95-4707-AD90-F09962A08698}"/>
                </a:ext>
              </a:extLst>
            </p:cNvPr>
            <p:cNvCxnSpPr>
              <a:cxnSpLocks/>
            </p:cNvCxnSpPr>
            <p:nvPr/>
          </p:nvCxnSpPr>
          <p:spPr>
            <a:xfrm>
              <a:off x="3486446" y="5918167"/>
              <a:ext cx="0" cy="53236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4" name="מחבר ישר 223">
              <a:extLst>
                <a:ext uri="{FF2B5EF4-FFF2-40B4-BE49-F238E27FC236}">
                  <a16:creationId xmlns:a16="http://schemas.microsoft.com/office/drawing/2014/main" id="{8D6C39F6-9ED1-410B-977A-953A8C96937E}"/>
                </a:ext>
              </a:extLst>
            </p:cNvPr>
            <p:cNvCxnSpPr>
              <a:cxnSpLocks/>
            </p:cNvCxnSpPr>
            <p:nvPr/>
          </p:nvCxnSpPr>
          <p:spPr>
            <a:xfrm>
              <a:off x="2546494" y="6094532"/>
              <a:ext cx="0" cy="3643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6" name="מחבר ישר 225">
              <a:extLst>
                <a:ext uri="{FF2B5EF4-FFF2-40B4-BE49-F238E27FC236}">
                  <a16:creationId xmlns:a16="http://schemas.microsoft.com/office/drawing/2014/main" id="{7EAAD0DC-DFB4-42C6-B651-13B0343DB0BC}"/>
                </a:ext>
              </a:extLst>
            </p:cNvPr>
            <p:cNvCxnSpPr>
              <a:cxnSpLocks/>
            </p:cNvCxnSpPr>
            <p:nvPr/>
          </p:nvCxnSpPr>
          <p:spPr>
            <a:xfrm>
              <a:off x="1980756" y="6021288"/>
              <a:ext cx="0" cy="47757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8" name="אליפסה 157">
              <a:extLst>
                <a:ext uri="{FF2B5EF4-FFF2-40B4-BE49-F238E27FC236}">
                  <a16:creationId xmlns:a16="http://schemas.microsoft.com/office/drawing/2014/main" id="{6E1B2982-AC26-4A5A-9660-381C66D35748}"/>
                </a:ext>
              </a:extLst>
            </p:cNvPr>
            <p:cNvSpPr/>
            <p:nvPr/>
          </p:nvSpPr>
          <p:spPr>
            <a:xfrm>
              <a:off x="5271083" y="6271869"/>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D</a:t>
              </a:r>
              <a:endParaRPr lang="he-IL">
                <a:solidFill>
                  <a:sysClr lastClr="000000" val="windowText"/>
                </a:solidFill>
              </a:endParaRPr>
            </a:p>
          </p:txBody>
        </p:sp>
        <p:sp>
          <p:nvSpPr>
            <p:cNvPr id="159" name="אליפסה 158">
              <a:extLst>
                <a:ext uri="{FF2B5EF4-FFF2-40B4-BE49-F238E27FC236}">
                  <a16:creationId xmlns:a16="http://schemas.microsoft.com/office/drawing/2014/main" id="{5D381AB1-C777-4D48-8E2A-8F9BDAC6FC45}"/>
                </a:ext>
              </a:extLst>
            </p:cNvPr>
            <p:cNvSpPr/>
            <p:nvPr/>
          </p:nvSpPr>
          <p:spPr>
            <a:xfrm>
              <a:off x="6101226" y="6266715"/>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C</a:t>
              </a:r>
              <a:endParaRPr lang="he-IL">
                <a:solidFill>
                  <a:sysClr lastClr="000000" val="windowText"/>
                </a:solidFill>
              </a:endParaRPr>
            </a:p>
          </p:txBody>
        </p:sp>
        <p:sp>
          <p:nvSpPr>
            <p:cNvPr id="6157" name="אליפסה 6156">
              <a:extLst>
                <a:ext uri="{FF2B5EF4-FFF2-40B4-BE49-F238E27FC236}">
                  <a16:creationId xmlns:a16="http://schemas.microsoft.com/office/drawing/2014/main" id="{27BBCC18-AA3A-4539-94C8-3DF1E1CCA04A}"/>
                </a:ext>
              </a:extLst>
            </p:cNvPr>
            <p:cNvSpPr/>
            <p:nvPr/>
          </p:nvSpPr>
          <p:spPr>
            <a:xfrm>
              <a:off x="1813954" y="6266715"/>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H</a:t>
              </a:r>
              <a:endParaRPr lang="he-IL">
                <a:solidFill>
                  <a:sysClr lastClr="000000" val="windowText"/>
                </a:solidFill>
              </a:endParaRPr>
            </a:p>
          </p:txBody>
        </p:sp>
        <p:sp>
          <p:nvSpPr>
            <p:cNvPr id="155" name="אליפסה 154">
              <a:extLst>
                <a:ext uri="{FF2B5EF4-FFF2-40B4-BE49-F238E27FC236}">
                  <a16:creationId xmlns:a16="http://schemas.microsoft.com/office/drawing/2014/main" id="{C3FF4F43-3EC9-4652-9A9D-095229B0A490}"/>
                </a:ext>
              </a:extLst>
            </p:cNvPr>
            <p:cNvSpPr/>
            <p:nvPr/>
          </p:nvSpPr>
          <p:spPr>
            <a:xfrm>
              <a:off x="2386334" y="6279180"/>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G</a:t>
              </a:r>
              <a:endParaRPr lang="he-IL">
                <a:solidFill>
                  <a:sysClr lastClr="000000" val="windowText"/>
                </a:solidFill>
              </a:endParaRPr>
            </a:p>
          </p:txBody>
        </p:sp>
        <p:sp>
          <p:nvSpPr>
            <p:cNvPr id="156" name="אליפסה 155">
              <a:extLst>
                <a:ext uri="{FF2B5EF4-FFF2-40B4-BE49-F238E27FC236}">
                  <a16:creationId xmlns:a16="http://schemas.microsoft.com/office/drawing/2014/main" id="{3B206449-913F-4439-AB35-F2D500759ED4}"/>
                </a:ext>
              </a:extLst>
            </p:cNvPr>
            <p:cNvSpPr/>
            <p:nvPr/>
          </p:nvSpPr>
          <p:spPr>
            <a:xfrm>
              <a:off x="3329467" y="6281015"/>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F</a:t>
              </a:r>
              <a:endParaRPr lang="he-IL">
                <a:solidFill>
                  <a:sysClr lastClr="000000" val="windowText"/>
                </a:solidFill>
              </a:endParaRPr>
            </a:p>
          </p:txBody>
        </p:sp>
        <p:sp>
          <p:nvSpPr>
            <p:cNvPr id="157" name="אליפסה 156">
              <a:extLst>
                <a:ext uri="{FF2B5EF4-FFF2-40B4-BE49-F238E27FC236}">
                  <a16:creationId xmlns:a16="http://schemas.microsoft.com/office/drawing/2014/main" id="{4F221F75-6FD1-4441-A5B2-D8F9D69F6C48}"/>
                </a:ext>
              </a:extLst>
            </p:cNvPr>
            <p:cNvSpPr/>
            <p:nvPr/>
          </p:nvSpPr>
          <p:spPr>
            <a:xfrm>
              <a:off x="4353535" y="6281015"/>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E</a:t>
              </a:r>
              <a:endParaRPr lang="he-IL">
                <a:solidFill>
                  <a:sysClr lastClr="000000" val="windowText"/>
                </a:solidFill>
              </a:endParaRPr>
            </a:p>
          </p:txBody>
        </p:sp>
        <p:cxnSp>
          <p:nvCxnSpPr>
            <p:cNvPr id="262" name="מחבר ישר 261">
              <a:extLst>
                <a:ext uri="{FF2B5EF4-FFF2-40B4-BE49-F238E27FC236}">
                  <a16:creationId xmlns:a16="http://schemas.microsoft.com/office/drawing/2014/main" id="{2D1B0CBD-E083-457F-9096-794E1051CBD5}"/>
                </a:ext>
              </a:extLst>
            </p:cNvPr>
            <p:cNvCxnSpPr>
              <a:cxnSpLocks/>
            </p:cNvCxnSpPr>
            <p:nvPr/>
          </p:nvCxnSpPr>
          <p:spPr>
            <a:xfrm flipH="1">
              <a:off x="1578478" y="2154959"/>
              <a:ext cx="542608" cy="4169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6" name="מחבר ישר 265">
              <a:extLst>
                <a:ext uri="{FF2B5EF4-FFF2-40B4-BE49-F238E27FC236}">
                  <a16:creationId xmlns:a16="http://schemas.microsoft.com/office/drawing/2014/main" id="{B9CB8347-D4D0-45BB-A609-EDA04CCCFACD}"/>
                </a:ext>
              </a:extLst>
            </p:cNvPr>
            <p:cNvCxnSpPr>
              <a:cxnSpLocks/>
            </p:cNvCxnSpPr>
            <p:nvPr/>
          </p:nvCxnSpPr>
          <p:spPr>
            <a:xfrm flipH="1">
              <a:off x="1398343" y="1629037"/>
              <a:ext cx="769841" cy="6239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8" name="מחבר ישר 267">
              <a:extLst>
                <a:ext uri="{FF2B5EF4-FFF2-40B4-BE49-F238E27FC236}">
                  <a16:creationId xmlns:a16="http://schemas.microsoft.com/office/drawing/2014/main" id="{ED494702-E36A-4F1F-A433-B56A2CBA8632}"/>
                </a:ext>
              </a:extLst>
            </p:cNvPr>
            <p:cNvCxnSpPr>
              <a:cxnSpLocks/>
            </p:cNvCxnSpPr>
            <p:nvPr/>
          </p:nvCxnSpPr>
          <p:spPr>
            <a:xfrm flipH="1">
              <a:off x="1383760" y="1294622"/>
              <a:ext cx="769841" cy="6239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9" name="מחבר ישר 268">
              <a:extLst>
                <a:ext uri="{FF2B5EF4-FFF2-40B4-BE49-F238E27FC236}">
                  <a16:creationId xmlns:a16="http://schemas.microsoft.com/office/drawing/2014/main" id="{A7F1ABCE-46C2-4021-A76E-CE2F59F84554}"/>
                </a:ext>
              </a:extLst>
            </p:cNvPr>
            <p:cNvCxnSpPr>
              <a:cxnSpLocks/>
            </p:cNvCxnSpPr>
            <p:nvPr/>
          </p:nvCxnSpPr>
          <p:spPr>
            <a:xfrm flipH="1" flipV="1">
              <a:off x="1459282" y="4613261"/>
              <a:ext cx="467645" cy="4101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2" name="מחבר ישר 271">
              <a:extLst>
                <a:ext uri="{FF2B5EF4-FFF2-40B4-BE49-F238E27FC236}">
                  <a16:creationId xmlns:a16="http://schemas.microsoft.com/office/drawing/2014/main" id="{8E6D44E1-2FD5-4E4D-871E-9BE36CE56EFA}"/>
                </a:ext>
              </a:extLst>
            </p:cNvPr>
            <p:cNvCxnSpPr>
              <a:cxnSpLocks/>
            </p:cNvCxnSpPr>
            <p:nvPr/>
          </p:nvCxnSpPr>
          <p:spPr>
            <a:xfrm flipH="1" flipV="1">
              <a:off x="1291093" y="4983331"/>
              <a:ext cx="673283" cy="3983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4" name="מחבר ישר 273">
              <a:extLst>
                <a:ext uri="{FF2B5EF4-FFF2-40B4-BE49-F238E27FC236}">
                  <a16:creationId xmlns:a16="http://schemas.microsoft.com/office/drawing/2014/main" id="{E643C5A2-CAEA-4BDE-87D2-6FAAE8C463F6}"/>
                </a:ext>
              </a:extLst>
            </p:cNvPr>
            <p:cNvCxnSpPr>
              <a:cxnSpLocks/>
            </p:cNvCxnSpPr>
            <p:nvPr/>
          </p:nvCxnSpPr>
          <p:spPr>
            <a:xfrm flipH="1" flipV="1">
              <a:off x="1158251" y="5355563"/>
              <a:ext cx="834543" cy="7389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7" name="מחבר ישר 276">
              <a:extLst>
                <a:ext uri="{FF2B5EF4-FFF2-40B4-BE49-F238E27FC236}">
                  <a16:creationId xmlns:a16="http://schemas.microsoft.com/office/drawing/2014/main" id="{A2E78CE2-154C-41EE-A812-98AC7769FC2A}"/>
                </a:ext>
              </a:extLst>
            </p:cNvPr>
            <p:cNvCxnSpPr>
              <a:cxnSpLocks/>
            </p:cNvCxnSpPr>
            <p:nvPr/>
          </p:nvCxnSpPr>
          <p:spPr>
            <a:xfrm flipH="1" flipV="1">
              <a:off x="1155705" y="5278106"/>
              <a:ext cx="808671" cy="4260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9" name="מחבר ישר 278">
              <a:extLst>
                <a:ext uri="{FF2B5EF4-FFF2-40B4-BE49-F238E27FC236}">
                  <a16:creationId xmlns:a16="http://schemas.microsoft.com/office/drawing/2014/main" id="{2FB6EC1E-86D5-4839-99EC-1EEA59AE1BA0}"/>
                </a:ext>
              </a:extLst>
            </p:cNvPr>
            <p:cNvCxnSpPr>
              <a:cxnSpLocks/>
            </p:cNvCxnSpPr>
            <p:nvPr/>
          </p:nvCxnSpPr>
          <p:spPr>
            <a:xfrm flipH="1">
              <a:off x="1417646" y="1534555"/>
              <a:ext cx="768317" cy="3874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4" name="צורה חופשית: צורה 263">
              <a:extLst>
                <a:ext uri="{FF2B5EF4-FFF2-40B4-BE49-F238E27FC236}">
                  <a16:creationId xmlns:a16="http://schemas.microsoft.com/office/drawing/2014/main" id="{78816FAE-C741-4C67-A611-329337B82CD0}"/>
                </a:ext>
              </a:extLst>
            </p:cNvPr>
            <p:cNvSpPr/>
            <p:nvPr/>
          </p:nvSpPr>
          <p:spPr>
            <a:xfrm>
              <a:off x="492827" y="2591394"/>
              <a:ext cx="2071298" cy="1828053"/>
            </a:xfrm>
            <a:custGeom>
              <a:avLst/>
              <a:gdLst>
                <a:gd fmla="*/ 2036618 w 2090057" name="connsiteX0"/>
                <a:gd fmla="*/ 0 h 1882239" name="connsiteY0"/>
                <a:gd fmla="*/ 849086 w 2090057" name="connsiteX1"/>
                <a:gd fmla="*/ 172192 h 1882239" name="connsiteY1"/>
                <a:gd fmla="*/ 480951 w 2090057" name="connsiteX2"/>
                <a:gd fmla="*/ 53439 h 1882239" name="connsiteY2"/>
                <a:gd fmla="*/ 124691 w 2090057" name="connsiteX3"/>
                <a:gd fmla="*/ 368135 h 1882239" name="connsiteY3"/>
                <a:gd fmla="*/ 0 w 2090057" name="connsiteX4"/>
                <a:gd fmla="*/ 955963 h 1882239" name="connsiteY4"/>
                <a:gd fmla="*/ 178130 w 2090057" name="connsiteX5"/>
                <a:gd fmla="*/ 1288472 h 1882239" name="connsiteY5"/>
                <a:gd fmla="*/ 587829 w 2090057" name="connsiteX6"/>
                <a:gd fmla="*/ 1472540 h 1882239" name="connsiteY6"/>
                <a:gd fmla="*/ 2090057 w 2090057" name="connsiteX7"/>
                <a:gd fmla="*/ 1882239 h 1882239" name="connsiteY7"/>
                <a:gd fmla="*/ 2036618 w 2090057" name="connsiteX8"/>
                <a:gd fmla="*/ 0 h 1882239" name="connsiteY8"/>
                <a:gd fmla="*/ 2158370 w 2158370" name="connsiteX0"/>
                <a:gd fmla="*/ 0 h 1913886" name="connsiteY0"/>
                <a:gd fmla="*/ 849086 w 2158370" name="connsiteX1"/>
                <a:gd fmla="*/ 203839 h 1913886" name="connsiteY1"/>
                <a:gd fmla="*/ 480951 w 2158370" name="connsiteX2"/>
                <a:gd fmla="*/ 85086 h 1913886" name="connsiteY2"/>
                <a:gd fmla="*/ 124691 w 2158370" name="connsiteX3"/>
                <a:gd fmla="*/ 399782 h 1913886" name="connsiteY3"/>
                <a:gd fmla="*/ 0 w 2158370" name="connsiteX4"/>
                <a:gd fmla="*/ 987610 h 1913886" name="connsiteY4"/>
                <a:gd fmla="*/ 178130 w 2158370" name="connsiteX5"/>
                <a:gd fmla="*/ 1320119 h 1913886" name="connsiteY5"/>
                <a:gd fmla="*/ 587829 w 2158370" name="connsiteX6"/>
                <a:gd fmla="*/ 1504187 h 1913886" name="connsiteY6"/>
                <a:gd fmla="*/ 2090057 w 2158370" name="connsiteX7"/>
                <a:gd fmla="*/ 1913886 h 1913886" name="connsiteY7"/>
                <a:gd fmla="*/ 2158370 w 2158370" name="connsiteX8"/>
                <a:gd fmla="*/ 0 h 1913886" name="connsiteY8"/>
                <a:gd fmla="*/ 2158370 w 2158370" name="connsiteX0"/>
                <a:gd fmla="*/ 0 h 1898062" name="connsiteY0"/>
                <a:gd fmla="*/ 849086 w 2158370" name="connsiteX1"/>
                <a:gd fmla="*/ 188015 h 1898062" name="connsiteY1"/>
                <a:gd fmla="*/ 480951 w 2158370" name="connsiteX2"/>
                <a:gd fmla="*/ 69262 h 1898062" name="connsiteY2"/>
                <a:gd fmla="*/ 124691 w 2158370" name="connsiteX3"/>
                <a:gd fmla="*/ 383958 h 1898062" name="connsiteY3"/>
                <a:gd fmla="*/ 0 w 2158370" name="connsiteX4"/>
                <a:gd fmla="*/ 971786 h 1898062" name="connsiteY4"/>
                <a:gd fmla="*/ 178130 w 2158370" name="connsiteX5"/>
                <a:gd fmla="*/ 1304295 h 1898062" name="connsiteY5"/>
                <a:gd fmla="*/ 587829 w 2158370" name="connsiteX6"/>
                <a:gd fmla="*/ 1488363 h 1898062" name="connsiteY6"/>
                <a:gd fmla="*/ 2090057 w 2158370" name="connsiteX7"/>
                <a:gd fmla="*/ 1898062 h 1898062" name="connsiteY7"/>
                <a:gd fmla="*/ 2158370 w 2158370" name="connsiteX8"/>
                <a:gd fmla="*/ 0 h 1898062" name="connsiteY8"/>
                <a:gd fmla="*/ 2158370 w 2158370" name="connsiteX0"/>
                <a:gd fmla="*/ 0 h 1898062" name="connsiteY0"/>
                <a:gd fmla="*/ 849086 w 2158370" name="connsiteX1"/>
                <a:gd fmla="*/ 188015 h 1898062" name="connsiteY1"/>
                <a:gd fmla="*/ 480951 w 2158370" name="connsiteX2"/>
                <a:gd fmla="*/ 69262 h 1898062" name="connsiteY2"/>
                <a:gd fmla="*/ 124691 w 2158370" name="connsiteX3"/>
                <a:gd fmla="*/ 383958 h 1898062" name="connsiteY3"/>
                <a:gd fmla="*/ 0 w 2158370" name="connsiteX4"/>
                <a:gd fmla="*/ 971786 h 1898062" name="connsiteY4"/>
                <a:gd fmla="*/ 178130 w 2158370" name="connsiteX5"/>
                <a:gd fmla="*/ 1304295 h 1898062" name="connsiteY5"/>
                <a:gd fmla="*/ 587829 w 2158370" name="connsiteX6"/>
                <a:gd fmla="*/ 1488363 h 1898062" name="connsiteY6"/>
                <a:gd fmla="*/ 1392134 w 2158370" name="connsiteX7"/>
                <a:gd fmla="*/ 1787455 h 1898062" name="connsiteY7"/>
                <a:gd fmla="*/ 2090057 w 2158370" name="connsiteX8"/>
                <a:gd fmla="*/ 1898062 h 1898062" name="connsiteY8"/>
                <a:gd fmla="*/ 2158370 w 2158370" name="connsiteX9"/>
                <a:gd fmla="*/ 0 h 1898062" name="connsiteY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98062" w="2158370">
                  <a:moveTo>
                    <a:pt x="2158370" y="0"/>
                  </a:moveTo>
                  <a:lnTo>
                    <a:pt x="849086" y="188015"/>
                  </a:lnTo>
                  <a:lnTo>
                    <a:pt x="480951" y="69262"/>
                  </a:lnTo>
                  <a:lnTo>
                    <a:pt x="124691" y="383958"/>
                  </a:lnTo>
                  <a:lnTo>
                    <a:pt x="0" y="971786"/>
                  </a:lnTo>
                  <a:lnTo>
                    <a:pt x="178130" y="1304295"/>
                  </a:lnTo>
                  <a:lnTo>
                    <a:pt x="587829" y="1488363"/>
                  </a:lnTo>
                  <a:cubicBezTo>
                    <a:pt x="850637" y="1561688"/>
                    <a:pt x="1129326" y="1714130"/>
                    <a:pt x="1392134" y="1787455"/>
                  </a:cubicBezTo>
                  <a:lnTo>
                    <a:pt x="2090057" y="1898062"/>
                  </a:lnTo>
                  <a:lnTo>
                    <a:pt x="2158370" y="0"/>
                  </a:lnTo>
                  <a:close/>
                </a:path>
              </a:pathLst>
            </a:cu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cxnSp>
          <p:nvCxnSpPr>
            <p:cNvPr id="47" name="מחבר ישר 46">
              <a:extLst>
                <a:ext uri="{FF2B5EF4-FFF2-40B4-BE49-F238E27FC236}">
                  <a16:creationId xmlns:a16="http://schemas.microsoft.com/office/drawing/2014/main" id="{9B68A10A-4A9C-4F06-83A1-5F839537E7D8}"/>
                </a:ext>
              </a:extLst>
            </p:cNvPr>
            <p:cNvCxnSpPr>
              <a:cxnSpLocks/>
            </p:cNvCxnSpPr>
            <p:nvPr/>
          </p:nvCxnSpPr>
          <p:spPr>
            <a:xfrm>
              <a:off x="1979712" y="4894300"/>
              <a:ext cx="0" cy="12002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מחבר ישר 48">
              <a:extLst>
                <a:ext uri="{FF2B5EF4-FFF2-40B4-BE49-F238E27FC236}">
                  <a16:creationId xmlns:a16="http://schemas.microsoft.com/office/drawing/2014/main" id="{59A7DC27-DB13-4D68-96F0-DDB1C2D83B81}"/>
                </a:ext>
              </a:extLst>
            </p:cNvPr>
            <p:cNvCxnSpPr>
              <a:cxnSpLocks/>
            </p:cNvCxnSpPr>
            <p:nvPr/>
          </p:nvCxnSpPr>
          <p:spPr>
            <a:xfrm>
              <a:off x="2161768" y="1259793"/>
              <a:ext cx="0" cy="93981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8" name="מחבר ישר 287">
            <a:extLst>
              <a:ext uri="{FF2B5EF4-FFF2-40B4-BE49-F238E27FC236}">
                <a16:creationId xmlns:a16="http://schemas.microsoft.com/office/drawing/2014/main" id="{18E9E2A6-EF89-46E6-AECE-9D91A8FFB7C3}"/>
              </a:ext>
            </a:extLst>
          </p:cNvPr>
          <p:cNvCxnSpPr>
            <a:cxnSpLocks/>
          </p:cNvCxnSpPr>
          <p:nvPr/>
        </p:nvCxnSpPr>
        <p:spPr>
          <a:xfrm>
            <a:off x="492827" y="2606698"/>
            <a:ext cx="0" cy="422241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5" name="צורה חופשית: צורה 274">
            <a:extLst>
              <a:ext uri="{FF2B5EF4-FFF2-40B4-BE49-F238E27FC236}">
                <a16:creationId xmlns:a16="http://schemas.microsoft.com/office/drawing/2014/main" id="{C00459FA-FE07-4F29-9324-6E878474D716}"/>
              </a:ext>
            </a:extLst>
          </p:cNvPr>
          <p:cNvSpPr/>
          <p:nvPr/>
        </p:nvSpPr>
        <p:spPr>
          <a:xfrm>
            <a:off x="2552700" y="1924050"/>
            <a:ext cx="2895600" cy="3321050"/>
          </a:xfrm>
          <a:custGeom>
            <a:avLst/>
            <a:gdLst>
              <a:gd fmla="*/ 285750 w 2895600" name="connsiteX0"/>
              <a:gd fmla="*/ 31750 h 3321050" name="connsiteY0"/>
              <a:gd fmla="*/ 2882900 w 2895600" name="connsiteX1"/>
              <a:gd fmla="*/ 222250 h 3321050" name="connsiteY1"/>
              <a:gd fmla="*/ 2895600 w 2895600" name="connsiteX2"/>
              <a:gd fmla="*/ 3136900 h 3321050" name="connsiteY2"/>
              <a:gd fmla="*/ 0 w 2895600" name="connsiteX3"/>
              <a:gd fmla="*/ 3321050 h 3321050" name="connsiteY3"/>
              <a:gd fmla="*/ 82550 w 2895600" name="connsiteX4"/>
              <a:gd fmla="*/ 0 h 3321050" name="connsiteY4"/>
              <a:gd fmla="*/ 285750 w 2895600" name="connsiteX5"/>
              <a:gd fmla="*/ 31750 h 3321050" name="connsiteY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321050" w="2895600">
                <a:moveTo>
                  <a:pt x="285750" y="31750"/>
                </a:moveTo>
                <a:lnTo>
                  <a:pt x="2882900" y="222250"/>
                </a:lnTo>
                <a:cubicBezTo>
                  <a:pt x="2887133" y="1193800"/>
                  <a:pt x="2891367" y="2165350"/>
                  <a:pt x="2895600" y="3136900"/>
                </a:cubicBezTo>
                <a:lnTo>
                  <a:pt x="0" y="3321050"/>
                </a:lnTo>
                <a:lnTo>
                  <a:pt x="82550" y="0"/>
                </a:lnTo>
                <a:lnTo>
                  <a:pt x="285750" y="31750"/>
                </a:lnTo>
                <a:close/>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sp>
        <p:nvSpPr>
          <p:cNvPr id="276" name="צורה חופשית: צורה 275">
            <a:extLst>
              <a:ext uri="{FF2B5EF4-FFF2-40B4-BE49-F238E27FC236}">
                <a16:creationId xmlns:a16="http://schemas.microsoft.com/office/drawing/2014/main" id="{D4C1358E-5014-4075-86CF-68B2869BFFA4}"/>
              </a:ext>
            </a:extLst>
          </p:cNvPr>
          <p:cNvSpPr/>
          <p:nvPr/>
        </p:nvSpPr>
        <p:spPr>
          <a:xfrm>
            <a:off x="5467350" y="2038350"/>
            <a:ext cx="2184400" cy="3238500"/>
          </a:xfrm>
          <a:custGeom>
            <a:avLst/>
            <a:gdLst>
              <a:gd fmla="*/ 6350 w 2184400" name="connsiteX0"/>
              <a:gd fmla="*/ 95250 h 3295650" name="connsiteY0"/>
              <a:gd fmla="*/ 2152650 w 2184400" name="connsiteX1"/>
              <a:gd fmla="*/ 0 h 3295650" name="connsiteY1"/>
              <a:gd fmla="*/ 2184400 w 2184400" name="connsiteX2"/>
              <a:gd fmla="*/ 3295650 h 3295650" name="connsiteY2"/>
              <a:gd fmla="*/ 0 w 2184400" name="connsiteX3"/>
              <a:gd fmla="*/ 2965450 h 3295650" name="connsiteY3"/>
              <a:gd fmla="*/ 6350 w 2184400" name="connsiteX4"/>
              <a:gd fmla="*/ 95250 h 3295650" name="connsiteY4"/>
              <a:gd fmla="*/ 6350 w 2184400" name="connsiteX0"/>
              <a:gd fmla="*/ 107950 h 3308350" name="connsiteY0"/>
              <a:gd fmla="*/ 2184400 w 2184400" name="connsiteX1"/>
              <a:gd fmla="*/ 0 h 3308350" name="connsiteY1"/>
              <a:gd fmla="*/ 2184400 w 2184400" name="connsiteX2"/>
              <a:gd fmla="*/ 3308350 h 3308350" name="connsiteY2"/>
              <a:gd fmla="*/ 0 w 2184400" name="connsiteX3"/>
              <a:gd fmla="*/ 2978150 h 3308350" name="connsiteY3"/>
              <a:gd fmla="*/ 6350 w 2184400" name="connsiteX4"/>
              <a:gd fmla="*/ 107950 h 3308350" name="connsiteY4"/>
              <a:gd fmla="*/ 6350 w 2184400" name="connsiteX0"/>
              <a:gd fmla="*/ 107950 h 3219450" name="connsiteY0"/>
              <a:gd fmla="*/ 2184400 w 2184400" name="connsiteX1"/>
              <a:gd fmla="*/ 0 h 3219450" name="connsiteY1"/>
              <a:gd fmla="*/ 2184400 w 2184400" name="connsiteX2"/>
              <a:gd fmla="*/ 3219450 h 3219450" name="connsiteY2"/>
              <a:gd fmla="*/ 0 w 2184400" name="connsiteX3"/>
              <a:gd fmla="*/ 2978150 h 3219450" name="connsiteY3"/>
              <a:gd fmla="*/ 6350 w 2184400" name="connsiteX4"/>
              <a:gd fmla="*/ 107950 h 3219450" name="connsiteY4"/>
              <a:gd fmla="*/ 6350 w 2184400" name="connsiteX0"/>
              <a:gd fmla="*/ 107950 h 3238500" name="connsiteY0"/>
              <a:gd fmla="*/ 2184400 w 2184400" name="connsiteX1"/>
              <a:gd fmla="*/ 0 h 3238500" name="connsiteY1"/>
              <a:gd fmla="*/ 2152650 w 2184400" name="connsiteX2"/>
              <a:gd fmla="*/ 3238500 h 3238500" name="connsiteY2"/>
              <a:gd fmla="*/ 0 w 2184400" name="connsiteX3"/>
              <a:gd fmla="*/ 2978150 h 3238500" name="connsiteY3"/>
              <a:gd fmla="*/ 6350 w 2184400" name="connsiteX4"/>
              <a:gd fmla="*/ 107950 h 3238500"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3238500" w="2184400">
                <a:moveTo>
                  <a:pt x="6350" y="107950"/>
                </a:moveTo>
                <a:lnTo>
                  <a:pt x="2184400" y="0"/>
                </a:lnTo>
                <a:lnTo>
                  <a:pt x="2152650" y="3238500"/>
                </a:lnTo>
                <a:lnTo>
                  <a:pt x="0" y="2978150"/>
                </a:lnTo>
                <a:cubicBezTo>
                  <a:pt x="2117" y="2021417"/>
                  <a:pt x="4233" y="1064683"/>
                  <a:pt x="6350" y="107950"/>
                </a:cubicBezTo>
                <a:close/>
              </a:path>
            </a:pathLst>
          </a:cu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sp>
        <p:nvSpPr>
          <p:cNvPr id="271" name="צורה חופשית: צורה 270">
            <a:extLst>
              <a:ext uri="{FF2B5EF4-FFF2-40B4-BE49-F238E27FC236}">
                <a16:creationId xmlns:a16="http://schemas.microsoft.com/office/drawing/2014/main" id="{4FBEE6EF-71A8-40D3-8485-7361B29C3069}"/>
              </a:ext>
            </a:extLst>
          </p:cNvPr>
          <p:cNvSpPr/>
          <p:nvPr/>
        </p:nvSpPr>
        <p:spPr>
          <a:xfrm>
            <a:off x="5484811" y="2110450"/>
            <a:ext cx="2133306" cy="2861832"/>
          </a:xfrm>
          <a:custGeom>
            <a:avLst/>
            <a:gdLst>
              <a:gd fmla="*/ 2262249 w 2262249" name="connsiteX0"/>
              <a:gd fmla="*/ 475013 h 2897580" name="connsiteY0"/>
              <a:gd fmla="*/ 77189 w 2262249" name="connsiteX1"/>
              <a:gd fmla="*/ 0 h 2897580" name="connsiteY1"/>
              <a:gd fmla="*/ 0 w 2262249" name="connsiteX2"/>
              <a:gd fmla="*/ 2897580 h 2897580" name="connsiteY2"/>
              <a:gd fmla="*/ 2214748 w 2262249" name="connsiteX3"/>
              <a:gd fmla="*/ 2559133 h 2897580" name="connsiteY3"/>
              <a:gd fmla="*/ 2262249 w 2262249" name="connsiteX4"/>
              <a:gd fmla="*/ 475013 h 2897580" name="connsiteY4"/>
              <a:gd fmla="*/ 2226552 w 2226552" name="connsiteX0"/>
              <a:gd fmla="*/ 475013 h 2839626" name="connsiteY0"/>
              <a:gd fmla="*/ 41492 w 2226552" name="connsiteX1"/>
              <a:gd fmla="*/ 0 h 2839626" name="connsiteY1"/>
              <a:gd fmla="*/ 0 w 2226552" name="connsiteX2"/>
              <a:gd fmla="*/ 2839626 h 2839626" name="connsiteY2"/>
              <a:gd fmla="*/ 2179051 w 2226552" name="connsiteX3"/>
              <a:gd fmla="*/ 2559133 h 2839626" name="connsiteY3"/>
              <a:gd fmla="*/ 2226552 w 2226552" name="connsiteX4"/>
              <a:gd fmla="*/ 475013 h 2839626" name="connsiteY4"/>
              <a:gd fmla="*/ 2250505 w 2250505" name="connsiteX0"/>
              <a:gd fmla="*/ 463423 h 2828036" name="connsiteY0"/>
              <a:gd fmla="*/ 0 w 2250505" name="connsiteX1"/>
              <a:gd fmla="*/ 0 h 2828036" name="connsiteY1"/>
              <a:gd fmla="*/ 23953 w 2250505" name="connsiteX2"/>
              <a:gd fmla="*/ 2828036 h 2828036" name="connsiteY2"/>
              <a:gd fmla="*/ 2203004 w 2250505" name="connsiteX3"/>
              <a:gd fmla="*/ 2547543 h 2828036" name="connsiteY3"/>
              <a:gd fmla="*/ 2250505 w 2250505" name="connsiteX4"/>
              <a:gd fmla="*/ 463423 h 2828036" name="connsiteY4"/>
              <a:gd fmla="*/ 2179111 w 2203004" name="connsiteX0"/>
              <a:gd fmla="*/ 463423 h 2828036" name="connsiteY0"/>
              <a:gd fmla="*/ 0 w 2203004" name="connsiteX1"/>
              <a:gd fmla="*/ 0 h 2828036" name="connsiteY1"/>
              <a:gd fmla="*/ 23953 w 2203004" name="connsiteX2"/>
              <a:gd fmla="*/ 2828036 h 2828036" name="connsiteY2"/>
              <a:gd fmla="*/ 2203004 w 2203004" name="connsiteX3"/>
              <a:gd fmla="*/ 2547543 h 2828036" name="connsiteY3"/>
              <a:gd fmla="*/ 2179111 w 2203004" name="connsiteX4"/>
              <a:gd fmla="*/ 463423 h 2828036" name="connsiteY4"/>
              <a:gd fmla="*/ 2179111 w 2203004" name="connsiteX0"/>
              <a:gd fmla="*/ 463423 h 2804854" name="connsiteY0"/>
              <a:gd fmla="*/ 0 w 2203004" name="connsiteX1"/>
              <a:gd fmla="*/ 0 h 2804854" name="connsiteY1"/>
              <a:gd fmla="*/ 71549 w 2203004" name="connsiteX2"/>
              <a:gd fmla="*/ 2804854 h 2804854" name="connsiteY2"/>
              <a:gd fmla="*/ 2203004 w 2203004" name="connsiteX3"/>
              <a:gd fmla="*/ 2547543 h 2804854" name="connsiteY3"/>
              <a:gd fmla="*/ 2179111 w 2203004" name="connsiteX4"/>
              <a:gd fmla="*/ 463423 h 2804854" name="connsiteY4"/>
              <a:gd fmla="*/ 2119616 w 2143509" name="connsiteX0"/>
              <a:gd fmla="*/ 434445 h 2775876" name="connsiteY0"/>
              <a:gd fmla="*/ 0 w 2143509" name="connsiteX1"/>
              <a:gd fmla="*/ 0 h 2775876" name="connsiteY1"/>
              <a:gd fmla="*/ 12054 w 2143509" name="connsiteX2"/>
              <a:gd fmla="*/ 2775876 h 2775876" name="connsiteY2"/>
              <a:gd fmla="*/ 2143509 w 2143509" name="connsiteX3"/>
              <a:gd fmla="*/ 2518565 h 2775876" name="connsiteY3"/>
              <a:gd fmla="*/ 2119616 w 2143509" name="connsiteX4"/>
              <a:gd fmla="*/ 434445 h 2775876" name="connsiteY4"/>
              <a:gd fmla="*/ 2113667 w 2137560" name="connsiteX0"/>
              <a:gd fmla="*/ 451831 h 2793262" name="connsiteY0"/>
              <a:gd fmla="*/ 0 w 2137560" name="connsiteX1"/>
              <a:gd fmla="*/ 0 h 2793262" name="connsiteY1"/>
              <a:gd fmla="*/ 6105 w 2137560" name="connsiteX2"/>
              <a:gd fmla="*/ 2793262 h 2793262" name="connsiteY2"/>
              <a:gd fmla="*/ 2137560 w 2137560" name="connsiteX3"/>
              <a:gd fmla="*/ 2535951 h 2793262" name="connsiteY3"/>
              <a:gd fmla="*/ 2113667 w 2137560" name="connsiteX4"/>
              <a:gd fmla="*/ 451831 h 2793262" name="connsiteY4"/>
            </a:gdLst>
            <a:ahLst/>
            <a:cxnLst>
              <a:cxn ang="0">
                <a:pos x="connsiteX0" y="connsiteY0"/>
              </a:cxn>
              <a:cxn ang="0">
                <a:pos x="connsiteX1" y="connsiteY1"/>
              </a:cxn>
              <a:cxn ang="0">
                <a:pos x="connsiteX2" y="connsiteY2"/>
              </a:cxn>
              <a:cxn ang="0">
                <a:pos x="connsiteX3" y="connsiteY3"/>
              </a:cxn>
              <a:cxn ang="0">
                <a:pos x="connsiteX4" y="connsiteY4"/>
              </a:cxn>
            </a:cxnLst>
            <a:rect b="b" l="l" r="r" t="t"/>
            <a:pathLst>
              <a:path h="2793262" w="2137560">
                <a:moveTo>
                  <a:pt x="2113667" y="451831"/>
                </a:moveTo>
                <a:lnTo>
                  <a:pt x="0" y="0"/>
                </a:lnTo>
                <a:lnTo>
                  <a:pt x="6105" y="2793262"/>
                </a:lnTo>
                <a:lnTo>
                  <a:pt x="2137560" y="2535951"/>
                </a:lnTo>
                <a:lnTo>
                  <a:pt x="2113667" y="451831"/>
                </a:ln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sp>
        <p:nvSpPr>
          <p:cNvPr id="273" name="צורה חופשית: צורה 272">
            <a:extLst>
              <a:ext uri="{FF2B5EF4-FFF2-40B4-BE49-F238E27FC236}">
                <a16:creationId xmlns:a16="http://schemas.microsoft.com/office/drawing/2014/main" id="{9A671A44-E519-4B62-8277-28992DC7C200}"/>
              </a:ext>
            </a:extLst>
          </p:cNvPr>
          <p:cNvSpPr/>
          <p:nvPr/>
        </p:nvSpPr>
        <p:spPr>
          <a:xfrm>
            <a:off x="3533238" y="2107870"/>
            <a:ext cx="1881909" cy="2921330"/>
          </a:xfrm>
          <a:custGeom>
            <a:avLst/>
            <a:gdLst>
              <a:gd fmla="*/ 0 w 2000992" name="connsiteX0"/>
              <a:gd fmla="*/ 433449 h 2921330" name="connsiteY0"/>
              <a:gd fmla="*/ 2000992 w 2000992" name="connsiteX1"/>
              <a:gd fmla="*/ 0 h 2921330" name="connsiteY1"/>
              <a:gd fmla="*/ 1989117 w 2000992" name="connsiteX2"/>
              <a:gd fmla="*/ 2921330 h 2921330" name="connsiteY2"/>
              <a:gd fmla="*/ 106878 w 2000992" name="connsiteX3"/>
              <a:gd fmla="*/ 2778826 h 2921330" name="connsiteY3"/>
              <a:gd fmla="*/ 0 w 2000992" name="connsiteX4"/>
              <a:gd fmla="*/ 433449 h 2921330" name="connsiteY4"/>
              <a:gd fmla="*/ 29688 w 1894114" name="connsiteX0"/>
              <a:gd fmla="*/ 433449 h 2921330" name="connsiteY0"/>
              <a:gd fmla="*/ 1894114 w 1894114" name="connsiteX1"/>
              <a:gd fmla="*/ 0 h 2921330" name="connsiteY1"/>
              <a:gd fmla="*/ 1882239 w 1894114" name="connsiteX2"/>
              <a:gd fmla="*/ 2921330 h 2921330" name="connsiteY2"/>
              <a:gd fmla="*/ 0 w 1894114" name="connsiteX3"/>
              <a:gd fmla="*/ 2778826 h 2921330" name="connsiteY3"/>
              <a:gd fmla="*/ 29688 w 1894114" name="connsiteX4"/>
              <a:gd fmla="*/ 433449 h 2921330" name="connsiteY4"/>
              <a:gd fmla="*/ 29688 w 1894114" name="connsiteX0"/>
              <a:gd fmla="*/ 433449 h 2921330" name="connsiteY0"/>
              <a:gd fmla="*/ 1894114 w 1894114" name="connsiteX1"/>
              <a:gd fmla="*/ 0 h 2921330" name="connsiteY1"/>
              <a:gd fmla="*/ 1882239 w 1894114" name="connsiteX2"/>
              <a:gd fmla="*/ 2921330 h 2921330" name="connsiteY2"/>
              <a:gd fmla="*/ 0 w 1894114" name="connsiteX3"/>
              <a:gd fmla="*/ 2778826 h 2921330" name="connsiteY3"/>
              <a:gd fmla="*/ 29688 w 1894114" name="connsiteX4"/>
              <a:gd fmla="*/ 433449 h 2921330" name="connsiteY4"/>
              <a:gd fmla="*/ 29688 w 1894114" name="connsiteX0"/>
              <a:gd fmla="*/ 433449 h 2921330" name="connsiteY0"/>
              <a:gd fmla="*/ 1894114 w 1894114" name="connsiteX1"/>
              <a:gd fmla="*/ 0 h 2921330" name="connsiteY1"/>
              <a:gd fmla="*/ 1882239 w 1894114" name="connsiteX2"/>
              <a:gd fmla="*/ 2921330 h 2921330" name="connsiteY2"/>
              <a:gd fmla="*/ 47501 w 1894114" name="connsiteX3"/>
              <a:gd fmla="*/ 2695699 h 2921330" name="connsiteY3"/>
              <a:gd fmla="*/ 0 w 1894114" name="connsiteX4"/>
              <a:gd fmla="*/ 2778826 h 2921330" name="connsiteY4"/>
              <a:gd fmla="*/ 29688 w 1894114" name="connsiteX5"/>
              <a:gd fmla="*/ 433449 h 2921330" name="connsiteY5"/>
              <a:gd fmla="*/ 29688 w 1894114" name="connsiteX0"/>
              <a:gd fmla="*/ 433449 h 2921330" name="connsiteY0"/>
              <a:gd fmla="*/ 1894114 w 1894114" name="connsiteX1"/>
              <a:gd fmla="*/ 0 h 2921330" name="connsiteY1"/>
              <a:gd fmla="*/ 1882239 w 1894114" name="connsiteX2"/>
              <a:gd fmla="*/ 2921330 h 2921330" name="connsiteY2"/>
              <a:gd fmla="*/ 29688 w 1894114" name="connsiteX3"/>
              <a:gd fmla="*/ 2624447 h 2921330" name="connsiteY3"/>
              <a:gd fmla="*/ 0 w 1894114" name="connsiteX4"/>
              <a:gd fmla="*/ 2778826 h 2921330" name="connsiteY4"/>
              <a:gd fmla="*/ 29688 w 1894114" name="connsiteX5"/>
              <a:gd fmla="*/ 433449 h 2921330" name="connsiteY5"/>
              <a:gd fmla="*/ 29688 w 1894114" name="connsiteX0"/>
              <a:gd fmla="*/ 433449 h 2921330" name="connsiteY0"/>
              <a:gd fmla="*/ 1894114 w 1894114" name="connsiteX1"/>
              <a:gd fmla="*/ 0 h 2921330" name="connsiteY1"/>
              <a:gd fmla="*/ 1882239 w 1894114" name="connsiteX2"/>
              <a:gd fmla="*/ 2921330 h 2921330" name="connsiteY2"/>
              <a:gd fmla="*/ 5937 w 1894114" name="connsiteX3"/>
              <a:gd fmla="*/ 2642260 h 2921330" name="connsiteY3"/>
              <a:gd fmla="*/ 0 w 1894114" name="connsiteX4"/>
              <a:gd fmla="*/ 2778826 h 2921330" name="connsiteY4"/>
              <a:gd fmla="*/ 29688 w 1894114" name="connsiteX5"/>
              <a:gd fmla="*/ 433449 h 2921330" name="connsiteY5"/>
              <a:gd fmla="*/ 0 w 1905989" name="connsiteX0"/>
              <a:gd fmla="*/ 522514 h 2921330" name="connsiteY0"/>
              <a:gd fmla="*/ 1905989 w 1905989" name="connsiteX1"/>
              <a:gd fmla="*/ 0 h 2921330" name="connsiteY1"/>
              <a:gd fmla="*/ 1894114 w 1905989" name="connsiteX2"/>
              <a:gd fmla="*/ 2921330 h 2921330" name="connsiteY2"/>
              <a:gd fmla="*/ 17812 w 1905989" name="connsiteX3"/>
              <a:gd fmla="*/ 2642260 h 2921330" name="connsiteY3"/>
              <a:gd fmla="*/ 11875 w 1905989" name="connsiteX4"/>
              <a:gd fmla="*/ 2778826 h 2921330" name="connsiteY4"/>
              <a:gd fmla="*/ 0 w 1905989" name="connsiteX5"/>
              <a:gd fmla="*/ 522514 h 2921330" name="connsiteY5"/>
              <a:gd fmla="*/ 0 w 1905989" name="connsiteX0"/>
              <a:gd fmla="*/ 522514 h 2921330" name="connsiteY0"/>
              <a:gd fmla="*/ 1905989 w 1905989" name="connsiteX1"/>
              <a:gd fmla="*/ 0 h 2921330" name="connsiteY1"/>
              <a:gd fmla="*/ 1894114 w 1905989" name="connsiteX2"/>
              <a:gd fmla="*/ 2921330 h 2921330" name="connsiteY2"/>
              <a:gd fmla="*/ 17812 w 1905989" name="connsiteX3"/>
              <a:gd fmla="*/ 2642260 h 2921330" name="connsiteY3"/>
              <a:gd fmla="*/ 11875 w 1905989" name="connsiteX4"/>
              <a:gd fmla="*/ 2778826 h 2921330" name="connsiteY4"/>
              <a:gd fmla="*/ 0 w 1905989" name="connsiteX5"/>
              <a:gd fmla="*/ 522514 h 2921330" name="connsiteY5"/>
              <a:gd fmla="*/ 0 w 1905989" name="connsiteX0"/>
              <a:gd fmla="*/ 522514 h 2921330" name="connsiteY0"/>
              <a:gd fmla="*/ 1905989 w 1905989" name="connsiteX1"/>
              <a:gd fmla="*/ 0 h 2921330" name="connsiteY1"/>
              <a:gd fmla="*/ 1894114 w 1905989" name="connsiteX2"/>
              <a:gd fmla="*/ 2921330 h 2921330" name="connsiteY2"/>
              <a:gd fmla="*/ 17812 w 1905989" name="connsiteX3"/>
              <a:gd fmla="*/ 2642260 h 2921330" name="connsiteY3"/>
              <a:gd fmla="*/ 11875 w 1905989" name="connsiteX4"/>
              <a:gd fmla="*/ 2636322 h 2921330" name="connsiteY4"/>
              <a:gd fmla="*/ 0 w 1905989" name="connsiteX5"/>
              <a:gd fmla="*/ 522514 h 2921330" name="connsiteY5"/>
              <a:gd fmla="*/ 0 w 1905989" name="connsiteX0"/>
              <a:gd fmla="*/ 522514 h 2921330" name="connsiteY0"/>
              <a:gd fmla="*/ 1905989 w 1905989" name="connsiteX1"/>
              <a:gd fmla="*/ 0 h 2921330" name="connsiteY1"/>
              <a:gd fmla="*/ 1894114 w 1905989" name="connsiteX2"/>
              <a:gd fmla="*/ 2921330 h 2921330" name="connsiteY2"/>
              <a:gd fmla="*/ 17812 w 1905989" name="connsiteX3"/>
              <a:gd fmla="*/ 2642260 h 2921330" name="connsiteY3"/>
              <a:gd fmla="*/ 11875 w 1905989" name="connsiteX4"/>
              <a:gd fmla="*/ 2636322 h 2921330" name="connsiteY4"/>
              <a:gd fmla="*/ 0 w 1905989" name="connsiteX5"/>
              <a:gd fmla="*/ 522514 h 2921330" name="connsiteY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921330" w="1905989">
                <a:moveTo>
                  <a:pt x="0" y="522514"/>
                </a:moveTo>
                <a:lnTo>
                  <a:pt x="1905989" y="0"/>
                </a:lnTo>
                <a:cubicBezTo>
                  <a:pt x="1902031" y="973777"/>
                  <a:pt x="1898072" y="1947553"/>
                  <a:pt x="1894114" y="2921330"/>
                </a:cubicBezTo>
                <a:lnTo>
                  <a:pt x="17812" y="2642260"/>
                </a:lnTo>
                <a:lnTo>
                  <a:pt x="11875" y="2636322"/>
                </a:lnTo>
                <a:cubicBezTo>
                  <a:pt x="7917" y="1884218"/>
                  <a:pt x="3958" y="1274618"/>
                  <a:pt x="0" y="522514"/>
                </a:cubicBezTo>
                <a:close/>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spTree>
    <p:extLst>
      <p:ext uri="{BB962C8B-B14F-4D97-AF65-F5344CB8AC3E}">
        <p14:creationId xmlns:p14="http://schemas.microsoft.com/office/powerpoint/2010/main" val="2867951028"/>
      </p:ext>
    </p:extLst>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additive="base">
                                        <p:cTn dur="500" fill="hold" id="7"/>
                                        <p:tgtEl>
                                          <p:spTgt spid="40"/>
                                        </p:tgtEl>
                                        <p:attrNameLst>
                                          <p:attrName>ppt_x</p:attrName>
                                        </p:attrNameLst>
                                      </p:cBhvr>
                                      <p:tavLst>
                                        <p:tav tm="0">
                                          <p:val>
                                            <p:strVal val="#ppt_x"/>
                                          </p:val>
                                        </p:tav>
                                        <p:tav tm="100000">
                                          <p:val>
                                            <p:strVal val="#ppt_x"/>
                                          </p:val>
                                        </p:tav>
                                      </p:tavLst>
                                    </p:anim>
                                    <p:anim calcmode="lin" valueType="num">
                                      <p:cBhvr additive="base">
                                        <p:cTn dur="500" fill="hold" id="8"/>
                                        <p:tgtEl>
                                          <p:spTgt spid="40"/>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9"/>
                                        </p:tgtEl>
                                        <p:attrNameLst>
                                          <p:attrName>style.visibility</p:attrName>
                                        </p:attrNameLst>
                                      </p:cBhvr>
                                      <p:to>
                                        <p:strVal val="visible"/>
                                      </p:to>
                                    </p:set>
                                    <p:anim calcmode="lin" valueType="num">
                                      <p:cBhvr additive="base">
                                        <p:cTn dur="500" fill="hold" id="13"/>
                                        <p:tgtEl>
                                          <p:spTgt spid="39"/>
                                        </p:tgtEl>
                                        <p:attrNameLst>
                                          <p:attrName>ppt_x</p:attrName>
                                        </p:attrNameLst>
                                      </p:cBhvr>
                                      <p:tavLst>
                                        <p:tav tm="0">
                                          <p:val>
                                            <p:strVal val="#ppt_x"/>
                                          </p:val>
                                        </p:tav>
                                        <p:tav tm="100000">
                                          <p:val>
                                            <p:strVal val="#ppt_x"/>
                                          </p:val>
                                        </p:tav>
                                      </p:tavLst>
                                    </p:anim>
                                    <p:anim calcmode="lin" valueType="num">
                                      <p:cBhvr additive="base">
                                        <p:cTn dur="500" fill="hold" id="14"/>
                                        <p:tgtEl>
                                          <p:spTgt spid="39"/>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270"/>
                                        </p:tgtEl>
                                        <p:attrNameLst>
                                          <p:attrName>style.visibility</p:attrName>
                                        </p:attrNameLst>
                                      </p:cBhvr>
                                      <p:to>
                                        <p:strVal val="visible"/>
                                      </p:to>
                                    </p:set>
                                    <p:anim calcmode="lin" valueType="num">
                                      <p:cBhvr additive="base">
                                        <p:cTn dur="500" fill="hold" id="19"/>
                                        <p:tgtEl>
                                          <p:spTgt spid="270"/>
                                        </p:tgtEl>
                                        <p:attrNameLst>
                                          <p:attrName>ppt_x</p:attrName>
                                        </p:attrNameLst>
                                      </p:cBhvr>
                                      <p:tavLst>
                                        <p:tav tm="0">
                                          <p:val>
                                            <p:strVal val="#ppt_x"/>
                                          </p:val>
                                        </p:tav>
                                        <p:tav tm="100000">
                                          <p:val>
                                            <p:strVal val="#ppt_x"/>
                                          </p:val>
                                        </p:tav>
                                      </p:tavLst>
                                    </p:anim>
                                    <p:anim calcmode="lin" valueType="num">
                                      <p:cBhvr additive="base">
                                        <p:cTn dur="500" fill="hold" id="20"/>
                                        <p:tgtEl>
                                          <p:spTgt spid="270"/>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276"/>
                                        </p:tgtEl>
                                        <p:attrNameLst>
                                          <p:attrName>style.visibility</p:attrName>
                                        </p:attrNameLst>
                                      </p:cBhvr>
                                      <p:to>
                                        <p:strVal val="visible"/>
                                      </p:to>
                                    </p:set>
                                    <p:anim calcmode="lin" valueType="num">
                                      <p:cBhvr additive="base">
                                        <p:cTn dur="500" fill="hold" id="25"/>
                                        <p:tgtEl>
                                          <p:spTgt spid="276"/>
                                        </p:tgtEl>
                                        <p:attrNameLst>
                                          <p:attrName>ppt_x</p:attrName>
                                        </p:attrNameLst>
                                      </p:cBhvr>
                                      <p:tavLst>
                                        <p:tav tm="0">
                                          <p:val>
                                            <p:strVal val="#ppt_x"/>
                                          </p:val>
                                        </p:tav>
                                        <p:tav tm="100000">
                                          <p:val>
                                            <p:strVal val="#ppt_x"/>
                                          </p:val>
                                        </p:tav>
                                      </p:tavLst>
                                    </p:anim>
                                    <p:anim calcmode="lin" valueType="num">
                                      <p:cBhvr additive="base">
                                        <p:cTn dur="500" fill="hold" id="26"/>
                                        <p:tgtEl>
                                          <p:spTgt spid="276"/>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275"/>
                                        </p:tgtEl>
                                        <p:attrNameLst>
                                          <p:attrName>style.visibility</p:attrName>
                                        </p:attrNameLst>
                                      </p:cBhvr>
                                      <p:to>
                                        <p:strVal val="visible"/>
                                      </p:to>
                                    </p:set>
                                    <p:anim calcmode="lin" valueType="num">
                                      <p:cBhvr additive="base">
                                        <p:cTn dur="500" fill="hold" id="31"/>
                                        <p:tgtEl>
                                          <p:spTgt spid="275"/>
                                        </p:tgtEl>
                                        <p:attrNameLst>
                                          <p:attrName>ppt_x</p:attrName>
                                        </p:attrNameLst>
                                      </p:cBhvr>
                                      <p:tavLst>
                                        <p:tav tm="0">
                                          <p:val>
                                            <p:strVal val="#ppt_x"/>
                                          </p:val>
                                        </p:tav>
                                        <p:tav tm="100000">
                                          <p:val>
                                            <p:strVal val="#ppt_x"/>
                                          </p:val>
                                        </p:tav>
                                      </p:tavLst>
                                    </p:anim>
                                    <p:anim calcmode="lin" valueType="num">
                                      <p:cBhvr additive="base">
                                        <p:cTn dur="500" fill="hold" id="32"/>
                                        <p:tgtEl>
                                          <p:spTgt spid="275"/>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271"/>
                                        </p:tgtEl>
                                        <p:attrNameLst>
                                          <p:attrName>style.visibility</p:attrName>
                                        </p:attrNameLst>
                                      </p:cBhvr>
                                      <p:to>
                                        <p:strVal val="visible"/>
                                      </p:to>
                                    </p:set>
                                    <p:anim calcmode="lin" valueType="num">
                                      <p:cBhvr additive="base">
                                        <p:cTn dur="500" fill="hold" id="37"/>
                                        <p:tgtEl>
                                          <p:spTgt spid="271"/>
                                        </p:tgtEl>
                                        <p:attrNameLst>
                                          <p:attrName>ppt_x</p:attrName>
                                        </p:attrNameLst>
                                      </p:cBhvr>
                                      <p:tavLst>
                                        <p:tav tm="0">
                                          <p:val>
                                            <p:strVal val="#ppt_x"/>
                                          </p:val>
                                        </p:tav>
                                        <p:tav tm="100000">
                                          <p:val>
                                            <p:strVal val="#ppt_x"/>
                                          </p:val>
                                        </p:tav>
                                      </p:tavLst>
                                    </p:anim>
                                    <p:anim calcmode="lin" valueType="num">
                                      <p:cBhvr additive="base">
                                        <p:cTn dur="500" fill="hold" id="38"/>
                                        <p:tgtEl>
                                          <p:spTgt spid="271"/>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273"/>
                                        </p:tgtEl>
                                        <p:attrNameLst>
                                          <p:attrName>style.visibility</p:attrName>
                                        </p:attrNameLst>
                                      </p:cBhvr>
                                      <p:to>
                                        <p:strVal val="visible"/>
                                      </p:to>
                                    </p:set>
                                    <p:anim calcmode="lin" valueType="num">
                                      <p:cBhvr additive="base">
                                        <p:cTn dur="500" fill="hold" id="43"/>
                                        <p:tgtEl>
                                          <p:spTgt spid="273"/>
                                        </p:tgtEl>
                                        <p:attrNameLst>
                                          <p:attrName>ppt_x</p:attrName>
                                        </p:attrNameLst>
                                      </p:cBhvr>
                                      <p:tavLst>
                                        <p:tav tm="0">
                                          <p:val>
                                            <p:strVal val="#ppt_x"/>
                                          </p:val>
                                        </p:tav>
                                        <p:tav tm="100000">
                                          <p:val>
                                            <p:strVal val="#ppt_x"/>
                                          </p:val>
                                        </p:tav>
                                      </p:tavLst>
                                    </p:anim>
                                    <p:anim calcmode="lin" valueType="num">
                                      <p:cBhvr additive="base">
                                        <p:cTn dur="500" fill="hold" id="44"/>
                                        <p:tgtEl>
                                          <p:spTgt spid="2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39"/>
      <p:bldP animBg="1" grpId="0" spid="40"/>
      <p:bldP animBg="1" grpId="0" spid="275"/>
      <p:bldP animBg="1" grpId="0" spid="276"/>
      <p:bldP animBg="1" grpId="0" spid="271"/>
      <p:bldP animBg="1" grpId="0" spid="27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תמונה 1" descr="IMG_1175.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8131" name="TextBox 3"/>
          <p:cNvSpPr txBox="1">
            <a:spLocks noChangeArrowheads="1"/>
          </p:cNvSpPr>
          <p:nvPr/>
        </p:nvSpPr>
        <p:spPr bwMode="auto">
          <a:xfrm>
            <a:off x="0" y="0"/>
            <a:ext cx="1274763" cy="1938338"/>
          </a:xfrm>
          <a:prstGeom prst="rect">
            <a:avLst/>
          </a:prstGeom>
          <a:solidFill>
            <a:schemeClr val="accent2"/>
          </a:solidFill>
          <a:ln w="9525">
            <a:noFill/>
            <a:miter lim="800000"/>
            <a:headEnd/>
            <a:tailEnd/>
          </a:ln>
        </p:spPr>
        <p:txBody>
          <a:bodyPr wrap="none">
            <a:spAutoFit/>
          </a:bodyPr>
          <a:lstStyle/>
          <a:p>
            <a:r>
              <a:rPr lang="he-IL">
                <a:latin typeface="Calibri" pitchFamily="34" charset="0"/>
                <a:ea typeface="Times New Roman (Hebrew)"/>
                <a:cs typeface="Times New Roman (Hebrew)"/>
              </a:rPr>
              <a:t>מבט על</a:t>
            </a:r>
          </a:p>
          <a:p>
            <a:endParaRPr lang="he-IL">
              <a:latin typeface="Calibri" pitchFamily="34" charset="0"/>
              <a:ea typeface="Times New Roman (Hebrew)"/>
              <a:cs typeface="Times New Roman (Hebrew)"/>
            </a:endParaRPr>
          </a:p>
          <a:p>
            <a:r>
              <a:rPr lang="he-IL">
                <a:latin typeface="Calibri" pitchFamily="34" charset="0"/>
                <a:ea typeface="Times New Roman (Hebrew)"/>
                <a:cs typeface="Times New Roman (Hebrew)"/>
              </a:rPr>
              <a:t>שטח בנוי</a:t>
            </a:r>
          </a:p>
          <a:p>
            <a:endParaRPr lang="he-IL">
              <a:latin typeface="Calibri" pitchFamily="34" charset="0"/>
              <a:ea typeface="Times New Roman (Hebrew)"/>
              <a:cs typeface="Times New Roman (Hebrew)"/>
            </a:endParaRPr>
          </a:p>
          <a:p>
            <a:r>
              <a:rPr lang="he-IL">
                <a:latin typeface="Calibri" pitchFamily="34" charset="0"/>
                <a:ea typeface="Times New Roman (Hebrew)"/>
                <a:cs typeface="Times New Roman (Hebrew)"/>
              </a:rPr>
              <a:t>משטחים</a:t>
            </a:r>
          </a:p>
        </p:txBody>
      </p:sp>
      <p:sp>
        <p:nvSpPr>
          <p:cNvPr id="6" name="חץ שמאלה-ימינה 5"/>
          <p:cNvSpPr/>
          <p:nvPr/>
        </p:nvSpPr>
        <p:spPr>
          <a:xfrm rot="16200000">
            <a:off x="1428750" y="3143250"/>
            <a:ext cx="6786563" cy="785813"/>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a:solidFill>
                  <a:srgbClr val="FFFFFF"/>
                </a:solidFill>
                <a:ea typeface="Times New Roman (Hebrew)"/>
                <a:cs typeface="Times New Roman (Hebrew)"/>
              </a:rPr>
              <a:t>ע</a:t>
            </a:r>
            <a:r>
              <a:rPr lang="he-IL" b="1">
                <a:solidFill>
                  <a:srgbClr val="FFFFFF"/>
                </a:solidFill>
                <a:ea typeface="Times New Roman (Hebrew)"/>
                <a:cs typeface="Times New Roman (Hebrew)"/>
              </a:rPr>
              <a:t>ומק</a:t>
            </a:r>
            <a:r>
              <a:rPr lang="he-IL">
                <a:solidFill>
                  <a:srgbClr val="FFFFFF"/>
                </a:solidFill>
                <a:ea typeface="Times New Roman (Hebrew)"/>
                <a:cs typeface="Times New Roman (Hebrew)"/>
              </a:rPr>
              <a:t> המבנה</a:t>
            </a:r>
          </a:p>
        </p:txBody>
      </p:sp>
      <p:sp>
        <p:nvSpPr>
          <p:cNvPr id="5" name="חץ שמאלה-ימינה 4"/>
          <p:cNvSpPr/>
          <p:nvPr/>
        </p:nvSpPr>
        <p:spPr>
          <a:xfrm>
            <a:off x="1643063" y="1857375"/>
            <a:ext cx="6072187" cy="785813"/>
          </a:xfrm>
          <a:prstGeom prst="lef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b="1">
                <a:solidFill>
                  <a:schemeClr val="tx1"/>
                </a:solidFill>
                <a:ea typeface="Times New Roman (Hebrew)"/>
                <a:cs typeface="Times New Roman (Hebrew)"/>
              </a:rPr>
              <a:t>רוחב המבנה</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227471" y="393138"/>
            <a:ext cx="5943613" cy="785796"/>
          </a:xfrm>
        </p:spPr>
        <p:txBody>
          <a:bodyPr rtlCol="0"/>
          <a:lstStyle/>
          <a:p>
            <a:pPr fontAlgn="auto" indent="-320040" marL="320040">
              <a:spcAft>
                <a:spcPts val="0"/>
              </a:spcAft>
              <a:buClr>
                <a:schemeClr val="accent6">
                  <a:lumMod val="75000"/>
                </a:schemeClr>
              </a:buClr>
              <a:defRPr/>
            </a:pPr>
            <a:r>
              <a:rPr dirty="0" lang="he-IL" sz="3600">
                <a:cs typeface="Gisha"/>
              </a:rPr>
              <a:t>סרטוטים – היטל צד</a:t>
            </a:r>
          </a:p>
        </p:txBody>
      </p:sp>
      <p:sp>
        <p:nvSpPr>
          <p:cNvPr id="49161" name="מציין מיקום תוכן 9"/>
          <p:cNvSpPr>
            <a:spLocks noGrp="1"/>
          </p:cNvSpPr>
          <p:nvPr>
            <p:ph idx="13" sz="quarter"/>
          </p:nvPr>
        </p:nvSpPr>
        <p:spPr>
          <a:xfrm>
            <a:off x="1106487" y="1245090"/>
            <a:ext cx="7345363" cy="576262"/>
          </a:xfrm>
        </p:spPr>
        <p:txBody>
          <a:bodyPr/>
          <a:lstStyle/>
          <a:p>
            <a:pPr indent="-182245" lvl="1" marL="547370"/>
            <a:r>
              <a:rPr b="1" dirty="0" lang="he-IL" sz="1600">
                <a:cs typeface="Gisha"/>
              </a:rPr>
              <a:t>היטל צד </a:t>
            </a:r>
            <a:r>
              <a:rPr dirty="0" lang="he-IL" sz="1200">
                <a:cs typeface="Gisha"/>
              </a:rPr>
              <a:t>- </a:t>
            </a:r>
            <a:r>
              <a:rPr dirty="0" lang="he-IL" sz="1400">
                <a:cs typeface="Gisha"/>
              </a:rPr>
              <a:t>בדיוק כמו מבט על, רק מהצד... אם המבנה סימטרי – יספיק סרטוט 1. אם לא, יש לסרטט את שני הצדדים.</a:t>
            </a:r>
            <a:endParaRPr dirty="0" lang="en-US" sz="1200">
              <a:cs typeface="Gisha"/>
            </a:endParaRPr>
          </a:p>
          <a:p>
            <a:pPr indent="-182245" lvl="1" marL="547370"/>
            <a:endParaRPr dirty="0" lang="en-US" sz="1200">
              <a:cs charset="-79" pitchFamily="34" typeface="Gisha"/>
            </a:endParaRPr>
          </a:p>
          <a:p>
            <a:pPr indent="-182245" lvl="1" marL="547370">
              <a:buFont charset="0" pitchFamily="18" typeface="Georgia"/>
              <a:buNone/>
            </a:pPr>
            <a:endParaRPr dirty="0" lang="en-US" sz="1200">
              <a:cs charset="-79" pitchFamily="34" typeface="Gisha"/>
            </a:endParaRPr>
          </a:p>
          <a:p>
            <a:pPr indent="-182245"/>
            <a:endParaRPr dirty="0" lang="he-IL" sz="1200"/>
          </a:p>
        </p:txBody>
      </p:sp>
      <p:sp>
        <p:nvSpPr>
          <p:cNvPr id="4" name="כותרת 1"/>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cxnSp>
        <p:nvCxnSpPr>
          <p:cNvPr id="11" name="מחבר ישר 10">
            <a:extLst>
              <a:ext uri="{FF2B5EF4-FFF2-40B4-BE49-F238E27FC236}">
                <a16:creationId xmlns:a16="http://schemas.microsoft.com/office/drawing/2014/main" id="{8A527094-B602-4156-8AC9-BA6001838978}"/>
              </a:ext>
            </a:extLst>
          </p:cNvPr>
          <p:cNvCxnSpPr>
            <a:cxnSpLocks/>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0789E272-ED9C-40B4-933D-CF2861F020B9}"/>
              </a:ext>
            </a:extLst>
          </p:cNvPr>
          <p:cNvCxnSpPr>
            <a:cxnSpLocks/>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BC74EF6F-1F55-4699-BBAF-5CE1A2886086}"/>
              </a:ext>
            </a:extLst>
          </p:cNvPr>
          <p:cNvGrpSpPr/>
          <p:nvPr/>
        </p:nvGrpSpPr>
        <p:grpSpPr>
          <a:xfrm>
            <a:off x="109765" y="54619"/>
            <a:ext cx="1448468" cy="1416136"/>
            <a:chOff x="3563888" y="-99392"/>
            <a:chExt cx="1944216" cy="1900818"/>
          </a:xfrm>
        </p:grpSpPr>
        <p:sp>
          <p:nvSpPr>
            <p:cNvPr id="14" name="אליפסה 13">
              <a:extLst>
                <a:ext uri="{FF2B5EF4-FFF2-40B4-BE49-F238E27FC236}">
                  <a16:creationId xmlns:a16="http://schemas.microsoft.com/office/drawing/2014/main" id="{157CDD5C-CAF3-4701-A7AE-084F9EFA388F}"/>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5" name="תמונה 6">
              <a:extLst>
                <a:ext uri="{FF2B5EF4-FFF2-40B4-BE49-F238E27FC236}">
                  <a16:creationId xmlns:a16="http://schemas.microsoft.com/office/drawing/2014/main" id="{8FCD4A1C-1543-47AE-9F61-E9A832BB7E05}"/>
                </a:ext>
              </a:extLst>
            </p:cNvPr>
            <p:cNvPicPr>
              <a:picLocks noChangeArrowheads="1" noChangeAspect="1"/>
            </p:cNvPicPr>
            <p:nvPr/>
          </p:nvPicPr>
          <p:blipFill>
            <a:blip cstate="print" r:embed="rId3">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6" name="תמונה 15">
            <a:extLst>
              <a:ext uri="{FF2B5EF4-FFF2-40B4-BE49-F238E27FC236}">
                <a16:creationId xmlns:a16="http://schemas.microsoft.com/office/drawing/2014/main" id="{4A0F1DCF-13D8-4DBB-8CE0-CBB916CF0DA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78924"/>
            <a:ext cx="1666875" cy="1547813"/>
          </a:xfrm>
          <a:prstGeom prst="rect">
            <a:avLst/>
          </a:prstGeom>
        </p:spPr>
      </p:pic>
      <p:pic>
        <p:nvPicPr>
          <p:cNvPr id="17" name="תמונה 16">
            <a:extLst>
              <a:ext uri="{FF2B5EF4-FFF2-40B4-BE49-F238E27FC236}">
                <a16:creationId xmlns:a16="http://schemas.microsoft.com/office/drawing/2014/main" id="{2CCDC0D0-29A3-4FF7-9F59-9068C2FE290F}"/>
              </a:ext>
            </a:extLst>
          </p:cNvPr>
          <p:cNvPicPr/>
          <p:nvPr/>
        </p:nvPicPr>
        <p:blipFill rotWithShape="1">
          <a:blip cstate="print" r:embed="rId6">
            <a:extLst>
              <a:ext uri="{28A0092B-C50C-407E-A947-70E740481C1C}">
                <a14:useLocalDpi xmlns:a14="http://schemas.microsoft.com/office/drawing/2010/main" val="0"/>
              </a:ext>
            </a:extLst>
          </a:blip>
          <a:srcRect b="15"/>
          <a:stretch/>
        </p:blipFill>
        <p:spPr bwMode="auto">
          <a:xfrm rot="16200000">
            <a:off x="1232006" y="1051038"/>
            <a:ext cx="4375733" cy="6048672"/>
          </a:xfrm>
          <a:prstGeom prst="rect">
            <a:avLst/>
          </a:prstGeom>
          <a:ln w="38100">
            <a:solidFill>
              <a:schemeClr val="tx1"/>
            </a:solidFill>
          </a:ln>
          <a:effectLst>
            <a:outerShdw algn="tl" blurRad="292100" dir="2700000" dist="139700" rotWithShape="0">
              <a:srgbClr val="333333">
                <a:alpha val="65000"/>
              </a:srgbClr>
            </a:outerShdw>
          </a:effectLst>
          <a:extLst>
            <a:ext uri="{53640926-AAD7-44D8-BBD7-CCE9431645EC}">
              <a14:shadowObscured xmlns:a14="http://schemas.microsoft.com/office/drawing/2010/main"/>
            </a:ext>
          </a:extLst>
        </p:spPr>
      </p:pic>
      <p:sp>
        <p:nvSpPr>
          <p:cNvPr id="20" name="Rectangle 2">
            <a:extLst>
              <a:ext uri="{FF2B5EF4-FFF2-40B4-BE49-F238E27FC236}">
                <a16:creationId xmlns:a16="http://schemas.microsoft.com/office/drawing/2014/main" id="{5B9C893F-B540-4EEC-8296-6EECCC210436}"/>
              </a:ext>
            </a:extLst>
          </p:cNvPr>
          <p:cNvSpPr>
            <a:spLocks noChangeArrowheads="1"/>
          </p:cNvSpPr>
          <p:nvPr/>
        </p:nvSpPr>
        <p:spPr bwMode="auto">
          <a:xfrm>
            <a:off x="528324" y="6348888"/>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21" name="מחבר ישר 20">
            <a:extLst>
              <a:ext uri="{FF2B5EF4-FFF2-40B4-BE49-F238E27FC236}">
                <a16:creationId xmlns:a16="http://schemas.microsoft.com/office/drawing/2014/main" id="{D40826B2-6BF8-40B9-B094-A96FFE02BB6E}"/>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2" name="מחבר ישר 21">
            <a:extLst>
              <a:ext uri="{FF2B5EF4-FFF2-40B4-BE49-F238E27FC236}">
                <a16:creationId xmlns:a16="http://schemas.microsoft.com/office/drawing/2014/main" id="{3B3B5B20-3700-4732-9B39-32DD35363652}"/>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398656" y="434946"/>
            <a:ext cx="5943613" cy="785796"/>
          </a:xfrm>
        </p:spPr>
        <p:txBody>
          <a:bodyPr rtlCol="0"/>
          <a:lstStyle/>
          <a:p>
            <a:pPr fontAlgn="auto" indent="-320040" marL="320040">
              <a:spcAft>
                <a:spcPts val="0"/>
              </a:spcAft>
              <a:buClr>
                <a:schemeClr val="accent6">
                  <a:lumMod val="75000"/>
                </a:schemeClr>
              </a:buClr>
              <a:defRPr/>
            </a:pPr>
            <a:r>
              <a:rPr dirty="0" lang="he-IL" sz="3600">
                <a:cs typeface="Gisha"/>
              </a:rPr>
              <a:t>סרטוטים – היטל צד</a:t>
            </a:r>
          </a:p>
        </p:txBody>
      </p:sp>
      <p:sp>
        <p:nvSpPr>
          <p:cNvPr id="4" name="כותרת 1"/>
          <p:cNvSpPr txBox="1">
            <a:spLocks/>
          </p:cNvSpPr>
          <p:nvPr/>
        </p:nvSpPr>
        <p:spPr>
          <a:xfrm>
            <a:off x="755701" y="1010405"/>
            <a:ext cx="7883268" cy="93177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cxnSp>
        <p:nvCxnSpPr>
          <p:cNvPr id="22" name="מחבר ישר 21">
            <a:extLst>
              <a:ext uri="{FF2B5EF4-FFF2-40B4-BE49-F238E27FC236}">
                <a16:creationId xmlns:a16="http://schemas.microsoft.com/office/drawing/2014/main" id="{39393B4E-0BE8-401A-B6A1-1F909ECC5A27}"/>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23" name="מחבר ישר 22">
            <a:extLst>
              <a:ext uri="{FF2B5EF4-FFF2-40B4-BE49-F238E27FC236}">
                <a16:creationId xmlns:a16="http://schemas.microsoft.com/office/drawing/2014/main" id="{4170AD4B-0187-4A3E-BFCF-46DCAF1DA214}"/>
              </a:ext>
            </a:extLst>
          </p:cNvPr>
          <p:cNvCxnSpPr/>
          <p:nvPr/>
        </p:nvCxnSpPr>
        <p:spPr>
          <a:xfrm flipH="1">
            <a:off x="-1364" y="1124744"/>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pic>
        <p:nvPicPr>
          <p:cNvPr id="3" name="תמונה 2">
            <a:extLst>
              <a:ext uri="{FF2B5EF4-FFF2-40B4-BE49-F238E27FC236}">
                <a16:creationId xmlns:a16="http://schemas.microsoft.com/office/drawing/2014/main" id="{DE2DB026-18C7-428E-A3DE-B5F567E53175}"/>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55" l="4" r="9" t="60"/>
          <a:stretch/>
        </p:blipFill>
        <p:spPr>
          <a:xfrm>
            <a:off x="812003" y="1209558"/>
            <a:ext cx="7595230" cy="5424738"/>
          </a:xfrm>
          <a:prstGeom prst="rect">
            <a:avLst/>
          </a:prstGeom>
        </p:spPr>
      </p:pic>
      <p:sp>
        <p:nvSpPr>
          <p:cNvPr id="30" name="חץ שמאלה-ימינה 29"/>
          <p:cNvSpPr/>
          <p:nvPr/>
        </p:nvSpPr>
        <p:spPr>
          <a:xfrm>
            <a:off x="758396" y="6469933"/>
            <a:ext cx="7158818" cy="4132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a:solidFill>
                  <a:srgbClr val="FFFFFF"/>
                </a:solidFill>
                <a:ea typeface="Times New Roman (Hebrew)"/>
                <a:cs typeface="Times New Roman (Hebrew)"/>
              </a:rPr>
              <a:t>אורך המבנה</a:t>
            </a:r>
          </a:p>
        </p:txBody>
      </p:sp>
      <p:sp>
        <p:nvSpPr>
          <p:cNvPr id="31" name="חץ למעלה-למטה 30"/>
          <p:cNvSpPr/>
          <p:nvPr/>
        </p:nvSpPr>
        <p:spPr>
          <a:xfrm>
            <a:off x="7527220" y="3140888"/>
            <a:ext cx="520049" cy="3188969"/>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he-IL">
                <a:solidFill>
                  <a:srgbClr val="FFFFFF"/>
                </a:solidFill>
                <a:ea typeface="Times New Roman (Hebrew)"/>
                <a:cs typeface="Times New Roman (Hebrew)"/>
              </a:rPr>
              <a:t>גובה  </a:t>
            </a:r>
            <a:r>
              <a:rPr lang="en-US">
                <a:solidFill>
                  <a:srgbClr val="FFFFFF"/>
                </a:solidFill>
                <a:ea typeface="Times New Roman (Hebrew)"/>
                <a:cs typeface="Times New Roman (Hebrew)"/>
              </a:rPr>
              <a:t>3.65</a:t>
            </a:r>
            <a:endParaRPr lang="he-IL">
              <a:solidFill>
                <a:srgbClr val="FFFFFF"/>
              </a:solidFill>
              <a:ea typeface="Times New Roman (Hebrew)"/>
              <a:cs typeface="Times New Roman (Hebrew)"/>
            </a:endParaRPr>
          </a:p>
        </p:txBody>
      </p:sp>
      <p:sp>
        <p:nvSpPr>
          <p:cNvPr id="32" name="חץ למעלה-למטה 31"/>
          <p:cNvSpPr/>
          <p:nvPr/>
        </p:nvSpPr>
        <p:spPr>
          <a:xfrm>
            <a:off x="510700" y="1432216"/>
            <a:ext cx="520049" cy="5013214"/>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he-IL">
                <a:solidFill>
                  <a:srgbClr val="FFFFFF"/>
                </a:solidFill>
                <a:ea typeface="Times New Roman (Hebrew)"/>
                <a:cs typeface="Times New Roman (Hebrew)"/>
              </a:rPr>
              <a:t>גובה  </a:t>
            </a:r>
            <a:r>
              <a:rPr lang="en-US">
                <a:solidFill>
                  <a:srgbClr val="FFFFFF"/>
                </a:solidFill>
                <a:ea typeface="Times New Roman (Hebrew)"/>
                <a:cs typeface="Times New Roman (Hebrew)"/>
              </a:rPr>
              <a:t>6</a:t>
            </a:r>
            <a:endParaRPr lang="he-IL">
              <a:solidFill>
                <a:srgbClr val="FFFFFF"/>
              </a:solidFill>
              <a:ea typeface="Times New Roman (Hebrew)"/>
              <a:cs typeface="Times New Roman (Hebrew)"/>
            </a:endParaRPr>
          </a:p>
        </p:txBody>
      </p:sp>
      <p:grpSp>
        <p:nvGrpSpPr>
          <p:cNvPr id="24" name="קבוצה 23">
            <a:extLst>
              <a:ext uri="{FF2B5EF4-FFF2-40B4-BE49-F238E27FC236}">
                <a16:creationId xmlns:a16="http://schemas.microsoft.com/office/drawing/2014/main" id="{467F6F3D-2895-4047-A081-26EAB7C22B4A}"/>
              </a:ext>
            </a:extLst>
          </p:cNvPr>
          <p:cNvGrpSpPr/>
          <p:nvPr/>
        </p:nvGrpSpPr>
        <p:grpSpPr>
          <a:xfrm>
            <a:off x="109765" y="54619"/>
            <a:ext cx="1448468" cy="1416136"/>
            <a:chOff x="3563888" y="-99392"/>
            <a:chExt cx="1944216" cy="1900818"/>
          </a:xfrm>
        </p:grpSpPr>
        <p:sp>
          <p:nvSpPr>
            <p:cNvPr id="25" name="אליפסה 24">
              <a:extLst>
                <a:ext uri="{FF2B5EF4-FFF2-40B4-BE49-F238E27FC236}">
                  <a16:creationId xmlns:a16="http://schemas.microsoft.com/office/drawing/2014/main" id="{61C32FCC-00FA-4B34-AB2B-42DA05C879F4}"/>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26" name="תמונה 6">
              <a:extLst>
                <a:ext uri="{FF2B5EF4-FFF2-40B4-BE49-F238E27FC236}">
                  <a16:creationId xmlns:a16="http://schemas.microsoft.com/office/drawing/2014/main" id="{0187F848-F7AF-42D3-A84F-14D649BFC7FC}"/>
                </a:ext>
              </a:extLst>
            </p:cNvPr>
            <p:cNvPicPr>
              <a:picLocks noChangeArrowheads="1" noChangeAspect="1"/>
            </p:cNvPicPr>
            <p:nvPr/>
          </p:nvPicPr>
          <p:blipFill>
            <a:blip cstate="print" r:embed="rId4">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27" name="תמונה 26">
            <a:extLst>
              <a:ext uri="{FF2B5EF4-FFF2-40B4-BE49-F238E27FC236}">
                <a16:creationId xmlns:a16="http://schemas.microsoft.com/office/drawing/2014/main" id="{95307B6E-3872-4777-B569-544699EA361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78924"/>
            <a:ext cx="1666875" cy="1547813"/>
          </a:xfrm>
          <a:prstGeom prst="rect">
            <a:avLst/>
          </a:prstGeom>
        </p:spPr>
      </p:pic>
      <p:cxnSp>
        <p:nvCxnSpPr>
          <p:cNvPr id="123" name="מחבר ישר 122">
            <a:extLst>
              <a:ext uri="{FF2B5EF4-FFF2-40B4-BE49-F238E27FC236}">
                <a16:creationId xmlns:a16="http://schemas.microsoft.com/office/drawing/2014/main" id="{8D5E5CD4-601E-44B8-8C4F-E25B5ED666AE}"/>
              </a:ext>
            </a:extLst>
          </p:cNvPr>
          <p:cNvCxnSpPr>
            <a:cxnSpLocks/>
          </p:cNvCxnSpPr>
          <p:nvPr/>
        </p:nvCxnSpPr>
        <p:spPr>
          <a:xfrm flipH="1">
            <a:off x="4924695" y="4406133"/>
            <a:ext cx="2176806" cy="18282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 name="קבוצה 6">
            <a:extLst>
              <a:ext uri="{FF2B5EF4-FFF2-40B4-BE49-F238E27FC236}">
                <a16:creationId xmlns:a16="http://schemas.microsoft.com/office/drawing/2014/main" id="{FD505C32-F3E5-44B3-81A4-089DD801A732}"/>
              </a:ext>
            </a:extLst>
          </p:cNvPr>
          <p:cNvGrpSpPr/>
          <p:nvPr/>
        </p:nvGrpSpPr>
        <p:grpSpPr>
          <a:xfrm>
            <a:off x="1099081" y="1337490"/>
            <a:ext cx="6115058" cy="5271736"/>
            <a:chOff x="1099081" y="1337490"/>
            <a:chExt cx="6115058" cy="5271736"/>
          </a:xfrm>
        </p:grpSpPr>
        <p:grpSp>
          <p:nvGrpSpPr>
            <p:cNvPr id="6151" name="קבוצה 6150">
              <a:extLst>
                <a:ext uri="{FF2B5EF4-FFF2-40B4-BE49-F238E27FC236}">
                  <a16:creationId xmlns:a16="http://schemas.microsoft.com/office/drawing/2014/main" id="{4A08444F-A7E7-4605-9983-BEF8ABC81BD5}"/>
                </a:ext>
              </a:extLst>
            </p:cNvPr>
            <p:cNvGrpSpPr/>
            <p:nvPr/>
          </p:nvGrpSpPr>
          <p:grpSpPr>
            <a:xfrm>
              <a:off x="1099081" y="1337490"/>
              <a:ext cx="6115058" cy="5271736"/>
              <a:chOff x="708372" y="1259416"/>
              <a:chExt cx="6437238" cy="5549485"/>
            </a:xfrm>
          </p:grpSpPr>
          <p:cxnSp>
            <p:nvCxnSpPr>
              <p:cNvPr id="36" name="מחבר ישר 35">
                <a:extLst>
                  <a:ext uri="{FF2B5EF4-FFF2-40B4-BE49-F238E27FC236}">
                    <a16:creationId xmlns:a16="http://schemas.microsoft.com/office/drawing/2014/main" id="{158EA261-8FC5-41D5-905E-A1ADDFAACEB9}"/>
                  </a:ext>
                </a:extLst>
              </p:cNvPr>
              <p:cNvCxnSpPr>
                <a:cxnSpLocks/>
              </p:cNvCxnSpPr>
              <p:nvPr/>
            </p:nvCxnSpPr>
            <p:spPr>
              <a:xfrm>
                <a:off x="1763688" y="4126815"/>
                <a:ext cx="0" cy="255139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מחבר ישר 36">
                <a:extLst>
                  <a:ext uri="{FF2B5EF4-FFF2-40B4-BE49-F238E27FC236}">
                    <a16:creationId xmlns:a16="http://schemas.microsoft.com/office/drawing/2014/main" id="{2CFC2B42-538B-4512-91C5-E2E4F579A668}"/>
                  </a:ext>
                </a:extLst>
              </p:cNvPr>
              <p:cNvCxnSpPr>
                <a:cxnSpLocks/>
              </p:cNvCxnSpPr>
              <p:nvPr/>
            </p:nvCxnSpPr>
            <p:spPr>
              <a:xfrm flipH="1" flipV="1">
                <a:off x="2555776" y="1308259"/>
                <a:ext cx="576064" cy="1017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CFDDECAE-83A6-4301-95D3-06457E0CE007}"/>
                  </a:ext>
                </a:extLst>
              </p:cNvPr>
              <p:cNvCxnSpPr>
                <a:cxnSpLocks/>
              </p:cNvCxnSpPr>
              <p:nvPr/>
            </p:nvCxnSpPr>
            <p:spPr>
              <a:xfrm flipH="1" flipV="1">
                <a:off x="3153841" y="1390261"/>
                <a:ext cx="950107" cy="10448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מחבר ישר 38">
                <a:extLst>
                  <a:ext uri="{FF2B5EF4-FFF2-40B4-BE49-F238E27FC236}">
                    <a16:creationId xmlns:a16="http://schemas.microsoft.com/office/drawing/2014/main" id="{2339F075-0977-443C-9ED0-81A9CEA849EC}"/>
                  </a:ext>
                </a:extLst>
              </p:cNvPr>
              <p:cNvCxnSpPr>
                <a:cxnSpLocks/>
              </p:cNvCxnSpPr>
              <p:nvPr/>
            </p:nvCxnSpPr>
            <p:spPr>
              <a:xfrm flipH="1" flipV="1">
                <a:off x="4065374" y="2409055"/>
                <a:ext cx="823661" cy="260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מחבר ישר 39">
                <a:extLst>
                  <a:ext uri="{FF2B5EF4-FFF2-40B4-BE49-F238E27FC236}">
                    <a16:creationId xmlns:a16="http://schemas.microsoft.com/office/drawing/2014/main" id="{88B389F0-5088-4A18-BD6D-15A20D442AAC}"/>
                  </a:ext>
                </a:extLst>
              </p:cNvPr>
              <p:cNvCxnSpPr>
                <a:cxnSpLocks/>
              </p:cNvCxnSpPr>
              <p:nvPr/>
            </p:nvCxnSpPr>
            <p:spPr>
              <a:xfrm flipH="1" flipV="1">
                <a:off x="4860033" y="2435101"/>
                <a:ext cx="821089" cy="616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מחבר ישר 40">
                <a:extLst>
                  <a:ext uri="{FF2B5EF4-FFF2-40B4-BE49-F238E27FC236}">
                    <a16:creationId xmlns:a16="http://schemas.microsoft.com/office/drawing/2014/main" id="{DBC1D8E2-DB85-4885-8813-E6B9838ACEEB}"/>
                  </a:ext>
                </a:extLst>
              </p:cNvPr>
              <p:cNvCxnSpPr>
                <a:cxnSpLocks/>
              </p:cNvCxnSpPr>
              <p:nvPr/>
            </p:nvCxnSpPr>
            <p:spPr>
              <a:xfrm flipH="1" flipV="1">
                <a:off x="5616118" y="2486806"/>
                <a:ext cx="612066" cy="1501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מחבר ישר 42">
                <a:extLst>
                  <a:ext uri="{FF2B5EF4-FFF2-40B4-BE49-F238E27FC236}">
                    <a16:creationId xmlns:a16="http://schemas.microsoft.com/office/drawing/2014/main" id="{78D23F8E-0130-43B0-B032-15549A23E98D}"/>
                  </a:ext>
                </a:extLst>
              </p:cNvPr>
              <p:cNvCxnSpPr>
                <a:cxnSpLocks/>
              </p:cNvCxnSpPr>
              <p:nvPr/>
            </p:nvCxnSpPr>
            <p:spPr>
              <a:xfrm flipH="1" flipV="1">
                <a:off x="6197046" y="2636912"/>
                <a:ext cx="840968" cy="5978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מחבר ישר 47">
                <a:extLst>
                  <a:ext uri="{FF2B5EF4-FFF2-40B4-BE49-F238E27FC236}">
                    <a16:creationId xmlns:a16="http://schemas.microsoft.com/office/drawing/2014/main" id="{35B1D946-3A63-4A11-BCA8-2A1A70799694}"/>
                  </a:ext>
                </a:extLst>
              </p:cNvPr>
              <p:cNvCxnSpPr>
                <a:cxnSpLocks/>
              </p:cNvCxnSpPr>
              <p:nvPr/>
            </p:nvCxnSpPr>
            <p:spPr>
              <a:xfrm flipH="1" flipV="1">
                <a:off x="4849460" y="2970406"/>
                <a:ext cx="1409864" cy="192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מחבר ישר 49">
                <a:extLst>
                  <a:ext uri="{FF2B5EF4-FFF2-40B4-BE49-F238E27FC236}">
                    <a16:creationId xmlns:a16="http://schemas.microsoft.com/office/drawing/2014/main" id="{F2117917-AAEF-4A89-B010-4FD86E66C861}"/>
                  </a:ext>
                </a:extLst>
              </p:cNvPr>
              <p:cNvCxnSpPr>
                <a:cxnSpLocks/>
              </p:cNvCxnSpPr>
              <p:nvPr/>
            </p:nvCxnSpPr>
            <p:spPr>
              <a:xfrm flipH="1" flipV="1">
                <a:off x="6202928" y="2980416"/>
                <a:ext cx="828803" cy="2532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מחבר ישר 51">
                <a:extLst>
                  <a:ext uri="{FF2B5EF4-FFF2-40B4-BE49-F238E27FC236}">
                    <a16:creationId xmlns:a16="http://schemas.microsoft.com/office/drawing/2014/main" id="{B4D063AF-A6BC-44F3-BD45-AA4D494646EC}"/>
                  </a:ext>
                </a:extLst>
              </p:cNvPr>
              <p:cNvCxnSpPr>
                <a:cxnSpLocks/>
              </p:cNvCxnSpPr>
              <p:nvPr/>
            </p:nvCxnSpPr>
            <p:spPr>
              <a:xfrm flipH="1">
                <a:off x="6247310" y="3268087"/>
                <a:ext cx="700954" cy="1677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מחבר ישר 53">
                <a:extLst>
                  <a:ext uri="{FF2B5EF4-FFF2-40B4-BE49-F238E27FC236}">
                    <a16:creationId xmlns:a16="http://schemas.microsoft.com/office/drawing/2014/main" id="{6367B4AC-190F-4104-9500-F2FD3A2CDFC0}"/>
                  </a:ext>
                </a:extLst>
              </p:cNvPr>
              <p:cNvCxnSpPr>
                <a:cxnSpLocks/>
              </p:cNvCxnSpPr>
              <p:nvPr/>
            </p:nvCxnSpPr>
            <p:spPr>
              <a:xfrm flipH="1" flipV="1">
                <a:off x="6205169" y="4319458"/>
                <a:ext cx="815103" cy="2860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מחבר ישר 55">
                <a:extLst>
                  <a:ext uri="{FF2B5EF4-FFF2-40B4-BE49-F238E27FC236}">
                    <a16:creationId xmlns:a16="http://schemas.microsoft.com/office/drawing/2014/main" id="{60F24140-3CCD-4ADB-85DB-21B04610082F}"/>
                  </a:ext>
                </a:extLst>
              </p:cNvPr>
              <p:cNvCxnSpPr>
                <a:cxnSpLocks/>
              </p:cNvCxnSpPr>
              <p:nvPr/>
            </p:nvCxnSpPr>
            <p:spPr>
              <a:xfrm flipH="1" flipV="1">
                <a:off x="6239613" y="5285860"/>
                <a:ext cx="792118" cy="476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מחבר ישר 57">
                <a:extLst>
                  <a:ext uri="{FF2B5EF4-FFF2-40B4-BE49-F238E27FC236}">
                    <a16:creationId xmlns:a16="http://schemas.microsoft.com/office/drawing/2014/main" id="{1C00D922-AEBB-46F7-B24B-69A8AE0DF6BD}"/>
                  </a:ext>
                </a:extLst>
              </p:cNvPr>
              <p:cNvCxnSpPr>
                <a:cxnSpLocks/>
              </p:cNvCxnSpPr>
              <p:nvPr/>
            </p:nvCxnSpPr>
            <p:spPr>
              <a:xfrm flipH="1" flipV="1">
                <a:off x="6251041" y="5288257"/>
                <a:ext cx="845215" cy="58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מחבר ישר 59">
                <a:extLst>
                  <a:ext uri="{FF2B5EF4-FFF2-40B4-BE49-F238E27FC236}">
                    <a16:creationId xmlns:a16="http://schemas.microsoft.com/office/drawing/2014/main" id="{0EA533C1-3031-40E8-A3F1-BA8B96DB07EE}"/>
                  </a:ext>
                </a:extLst>
              </p:cNvPr>
              <p:cNvCxnSpPr>
                <a:cxnSpLocks/>
              </p:cNvCxnSpPr>
              <p:nvPr/>
            </p:nvCxnSpPr>
            <p:spPr>
              <a:xfrm flipH="1">
                <a:off x="5640662" y="3444397"/>
                <a:ext cx="618661" cy="1039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מחבר ישר 62">
                <a:extLst>
                  <a:ext uri="{FF2B5EF4-FFF2-40B4-BE49-F238E27FC236}">
                    <a16:creationId xmlns:a16="http://schemas.microsoft.com/office/drawing/2014/main" id="{675E30DC-4A90-4DDA-A832-1F8B8FDA4FCC}"/>
                  </a:ext>
                </a:extLst>
              </p:cNvPr>
              <p:cNvCxnSpPr>
                <a:cxnSpLocks/>
              </p:cNvCxnSpPr>
              <p:nvPr/>
            </p:nvCxnSpPr>
            <p:spPr>
              <a:xfrm flipH="1">
                <a:off x="4898833" y="3562064"/>
                <a:ext cx="801435" cy="268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מחבר ישר 64">
                <a:extLst>
                  <a:ext uri="{FF2B5EF4-FFF2-40B4-BE49-F238E27FC236}">
                    <a16:creationId xmlns:a16="http://schemas.microsoft.com/office/drawing/2014/main" id="{A8234995-5441-491E-B935-467B50ED52B3}"/>
                  </a:ext>
                </a:extLst>
              </p:cNvPr>
              <p:cNvCxnSpPr>
                <a:cxnSpLocks/>
              </p:cNvCxnSpPr>
              <p:nvPr/>
            </p:nvCxnSpPr>
            <p:spPr>
              <a:xfrm flipH="1" flipV="1">
                <a:off x="4112777" y="2913891"/>
                <a:ext cx="708456" cy="661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מחבר ישר 69">
                <a:extLst>
                  <a:ext uri="{FF2B5EF4-FFF2-40B4-BE49-F238E27FC236}">
                    <a16:creationId xmlns:a16="http://schemas.microsoft.com/office/drawing/2014/main" id="{86630F11-B72A-4E72-A7F3-B3242B5B98A8}"/>
                  </a:ext>
                </a:extLst>
              </p:cNvPr>
              <p:cNvCxnSpPr>
                <a:cxnSpLocks/>
              </p:cNvCxnSpPr>
              <p:nvPr/>
            </p:nvCxnSpPr>
            <p:spPr>
              <a:xfrm flipH="1" flipV="1">
                <a:off x="3153841" y="2834862"/>
                <a:ext cx="882964" cy="429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מחבר ישר 71">
                <a:extLst>
                  <a:ext uri="{FF2B5EF4-FFF2-40B4-BE49-F238E27FC236}">
                    <a16:creationId xmlns:a16="http://schemas.microsoft.com/office/drawing/2014/main" id="{2355CCA8-C9F4-4372-8BB6-3142983D7FF1}"/>
                  </a:ext>
                </a:extLst>
              </p:cNvPr>
              <p:cNvCxnSpPr>
                <a:cxnSpLocks/>
              </p:cNvCxnSpPr>
              <p:nvPr/>
            </p:nvCxnSpPr>
            <p:spPr>
              <a:xfrm flipH="1" flipV="1">
                <a:off x="2569208" y="2789739"/>
                <a:ext cx="584633" cy="665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מחבר ישר 73">
                <a:extLst>
                  <a:ext uri="{FF2B5EF4-FFF2-40B4-BE49-F238E27FC236}">
                    <a16:creationId xmlns:a16="http://schemas.microsoft.com/office/drawing/2014/main" id="{AACFD7E5-6521-4897-9E34-44BDF29C4B1C}"/>
                  </a:ext>
                </a:extLst>
              </p:cNvPr>
              <p:cNvCxnSpPr>
                <a:cxnSpLocks/>
              </p:cNvCxnSpPr>
              <p:nvPr/>
            </p:nvCxnSpPr>
            <p:spPr>
              <a:xfrm flipH="1">
                <a:off x="2616527" y="2220370"/>
                <a:ext cx="547890" cy="3002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מחבר ישר 75">
                <a:extLst>
                  <a:ext uri="{FF2B5EF4-FFF2-40B4-BE49-F238E27FC236}">
                    <a16:creationId xmlns:a16="http://schemas.microsoft.com/office/drawing/2014/main" id="{2E2D15BF-4CC9-4648-849F-6330BEFB7A74}"/>
                  </a:ext>
                </a:extLst>
              </p:cNvPr>
              <p:cNvCxnSpPr>
                <a:cxnSpLocks/>
              </p:cNvCxnSpPr>
              <p:nvPr/>
            </p:nvCxnSpPr>
            <p:spPr>
              <a:xfrm flipH="1">
                <a:off x="2539749" y="2043238"/>
                <a:ext cx="586268" cy="1915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מחבר ישר 78">
                <a:extLst>
                  <a:ext uri="{FF2B5EF4-FFF2-40B4-BE49-F238E27FC236}">
                    <a16:creationId xmlns:a16="http://schemas.microsoft.com/office/drawing/2014/main" id="{8278EE66-93A6-4379-92ED-C1AED287C6E1}"/>
                  </a:ext>
                </a:extLst>
              </p:cNvPr>
              <p:cNvCxnSpPr>
                <a:cxnSpLocks/>
              </p:cNvCxnSpPr>
              <p:nvPr/>
            </p:nvCxnSpPr>
            <p:spPr>
              <a:xfrm flipH="1">
                <a:off x="2568390" y="2823028"/>
                <a:ext cx="605785" cy="905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מחבר ישר 80">
                <a:extLst>
                  <a:ext uri="{FF2B5EF4-FFF2-40B4-BE49-F238E27FC236}">
                    <a16:creationId xmlns:a16="http://schemas.microsoft.com/office/drawing/2014/main" id="{8532BED4-9DA8-4966-B662-F3128092D83C}"/>
                  </a:ext>
                </a:extLst>
              </p:cNvPr>
              <p:cNvCxnSpPr>
                <a:cxnSpLocks/>
              </p:cNvCxnSpPr>
              <p:nvPr/>
            </p:nvCxnSpPr>
            <p:spPr>
              <a:xfrm flipH="1">
                <a:off x="2574105" y="2868152"/>
                <a:ext cx="590312" cy="13464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מחבר ישר 82">
                <a:extLst>
                  <a:ext uri="{FF2B5EF4-FFF2-40B4-BE49-F238E27FC236}">
                    <a16:creationId xmlns:a16="http://schemas.microsoft.com/office/drawing/2014/main" id="{FA30F156-3F9F-4A50-A103-8E0FBFA7A191}"/>
                  </a:ext>
                </a:extLst>
              </p:cNvPr>
              <p:cNvCxnSpPr>
                <a:cxnSpLocks/>
              </p:cNvCxnSpPr>
              <p:nvPr/>
            </p:nvCxnSpPr>
            <p:spPr>
              <a:xfrm flipH="1">
                <a:off x="2601865" y="2856318"/>
                <a:ext cx="570288" cy="17238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מחבר ישר 84">
                <a:extLst>
                  <a:ext uri="{FF2B5EF4-FFF2-40B4-BE49-F238E27FC236}">
                    <a16:creationId xmlns:a16="http://schemas.microsoft.com/office/drawing/2014/main" id="{E28C3BE0-75A5-4DA4-8D1B-C34091118D2B}"/>
                  </a:ext>
                </a:extLst>
              </p:cNvPr>
              <p:cNvCxnSpPr>
                <a:cxnSpLocks/>
              </p:cNvCxnSpPr>
              <p:nvPr/>
            </p:nvCxnSpPr>
            <p:spPr>
              <a:xfrm flipH="1" flipV="1">
                <a:off x="3154434" y="2220370"/>
                <a:ext cx="910941" cy="3002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מחבר ישר 88">
                <a:extLst>
                  <a:ext uri="{FF2B5EF4-FFF2-40B4-BE49-F238E27FC236}">
                    <a16:creationId xmlns:a16="http://schemas.microsoft.com/office/drawing/2014/main" id="{5D4ED488-128B-4DB8-8740-E59D4DF42B8E}"/>
                  </a:ext>
                </a:extLst>
              </p:cNvPr>
              <p:cNvCxnSpPr>
                <a:cxnSpLocks/>
              </p:cNvCxnSpPr>
              <p:nvPr/>
            </p:nvCxnSpPr>
            <p:spPr>
              <a:xfrm flipH="1" flipV="1">
                <a:off x="3102865" y="2053592"/>
                <a:ext cx="978972" cy="3506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מחבר ישר 90">
                <a:extLst>
                  <a:ext uri="{FF2B5EF4-FFF2-40B4-BE49-F238E27FC236}">
                    <a16:creationId xmlns:a16="http://schemas.microsoft.com/office/drawing/2014/main" id="{09F347BA-37AA-47BD-9DBB-E94C6B02752A}"/>
                  </a:ext>
                </a:extLst>
              </p:cNvPr>
              <p:cNvCxnSpPr>
                <a:cxnSpLocks/>
              </p:cNvCxnSpPr>
              <p:nvPr/>
            </p:nvCxnSpPr>
            <p:spPr>
              <a:xfrm flipH="1">
                <a:off x="3142222" y="3651085"/>
                <a:ext cx="898907" cy="2172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מחבר ישר 93">
                <a:extLst>
                  <a:ext uri="{FF2B5EF4-FFF2-40B4-BE49-F238E27FC236}">
                    <a16:creationId xmlns:a16="http://schemas.microsoft.com/office/drawing/2014/main" id="{3A3DB0E6-EE86-4CD4-BE5B-92E00400596F}"/>
                  </a:ext>
                </a:extLst>
              </p:cNvPr>
              <p:cNvCxnSpPr>
                <a:cxnSpLocks/>
              </p:cNvCxnSpPr>
              <p:nvPr/>
            </p:nvCxnSpPr>
            <p:spPr>
              <a:xfrm flipH="1" flipV="1">
                <a:off x="4052587" y="3651085"/>
                <a:ext cx="795988" cy="1794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מחבר ישר 133">
                <a:extLst>
                  <a:ext uri="{FF2B5EF4-FFF2-40B4-BE49-F238E27FC236}">
                    <a16:creationId xmlns:a16="http://schemas.microsoft.com/office/drawing/2014/main" id="{076ECDB2-46E9-4F6B-9E83-C6CD4524D127}"/>
                  </a:ext>
                </a:extLst>
              </p:cNvPr>
              <p:cNvCxnSpPr>
                <a:cxnSpLocks/>
              </p:cNvCxnSpPr>
              <p:nvPr/>
            </p:nvCxnSpPr>
            <p:spPr>
              <a:xfrm flipH="1">
                <a:off x="1848234" y="4536051"/>
                <a:ext cx="720974" cy="581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מחבר ישר 135">
                <a:extLst>
                  <a:ext uri="{FF2B5EF4-FFF2-40B4-BE49-F238E27FC236}">
                    <a16:creationId xmlns:a16="http://schemas.microsoft.com/office/drawing/2014/main" id="{70948AAA-762C-42B2-BEC3-2DA5FFD81A26}"/>
                  </a:ext>
                </a:extLst>
              </p:cNvPr>
              <p:cNvCxnSpPr>
                <a:cxnSpLocks/>
              </p:cNvCxnSpPr>
              <p:nvPr/>
            </p:nvCxnSpPr>
            <p:spPr>
              <a:xfrm flipH="1">
                <a:off x="1778469" y="4212795"/>
                <a:ext cx="772244" cy="7283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מחבר ישר 137">
                <a:extLst>
                  <a:ext uri="{FF2B5EF4-FFF2-40B4-BE49-F238E27FC236}">
                    <a16:creationId xmlns:a16="http://schemas.microsoft.com/office/drawing/2014/main" id="{DEF6F173-A62A-4681-8038-201B861C2800}"/>
                  </a:ext>
                </a:extLst>
              </p:cNvPr>
              <p:cNvCxnSpPr>
                <a:cxnSpLocks/>
              </p:cNvCxnSpPr>
              <p:nvPr/>
            </p:nvCxnSpPr>
            <p:spPr>
              <a:xfrm flipH="1">
                <a:off x="1739669" y="3718221"/>
                <a:ext cx="833731" cy="8171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מחבר ישר 139">
                <a:extLst>
                  <a:ext uri="{FF2B5EF4-FFF2-40B4-BE49-F238E27FC236}">
                    <a16:creationId xmlns:a16="http://schemas.microsoft.com/office/drawing/2014/main" id="{4C4BDF91-6CFC-4444-A0ED-58EFD3AAE52C}"/>
                  </a:ext>
                </a:extLst>
              </p:cNvPr>
              <p:cNvCxnSpPr>
                <a:cxnSpLocks/>
              </p:cNvCxnSpPr>
              <p:nvPr/>
            </p:nvCxnSpPr>
            <p:spPr>
              <a:xfrm flipH="1">
                <a:off x="1816622" y="3107044"/>
                <a:ext cx="685475" cy="10437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מחבר ישר 146">
                <a:extLst>
                  <a:ext uri="{FF2B5EF4-FFF2-40B4-BE49-F238E27FC236}">
                    <a16:creationId xmlns:a16="http://schemas.microsoft.com/office/drawing/2014/main" id="{5FC58BDD-4665-4A74-826D-3C154C25A264}"/>
                  </a:ext>
                </a:extLst>
              </p:cNvPr>
              <p:cNvCxnSpPr>
                <a:cxnSpLocks/>
              </p:cNvCxnSpPr>
              <p:nvPr/>
            </p:nvCxnSpPr>
            <p:spPr>
              <a:xfrm flipH="1">
                <a:off x="1590232" y="2260506"/>
                <a:ext cx="945073" cy="17476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מחבר ישר 148">
                <a:extLst>
                  <a:ext uri="{FF2B5EF4-FFF2-40B4-BE49-F238E27FC236}">
                    <a16:creationId xmlns:a16="http://schemas.microsoft.com/office/drawing/2014/main" id="{34BA4F97-56E8-45DA-9218-B71A3341B4B2}"/>
                  </a:ext>
                </a:extLst>
              </p:cNvPr>
              <p:cNvCxnSpPr>
                <a:cxnSpLocks/>
              </p:cNvCxnSpPr>
              <p:nvPr/>
            </p:nvCxnSpPr>
            <p:spPr>
              <a:xfrm flipH="1">
                <a:off x="2531760" y="2839218"/>
                <a:ext cx="629377" cy="2862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מחבר ישר 19">
                <a:extLst>
                  <a:ext uri="{FF2B5EF4-FFF2-40B4-BE49-F238E27FC236}">
                    <a16:creationId xmlns:a16="http://schemas.microsoft.com/office/drawing/2014/main" id="{32710594-D01F-4AC1-A228-D5B955A3109B}"/>
                  </a:ext>
                </a:extLst>
              </p:cNvPr>
              <p:cNvCxnSpPr>
                <a:cxnSpLocks/>
              </p:cNvCxnSpPr>
              <p:nvPr/>
            </p:nvCxnSpPr>
            <p:spPr>
              <a:xfrm>
                <a:off x="6228184" y="2636912"/>
                <a:ext cx="0" cy="390139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F7AE15A9-1164-411C-AD93-E65E11377371}"/>
                  </a:ext>
                </a:extLst>
              </p:cNvPr>
              <p:cNvCxnSpPr>
                <a:cxnSpLocks/>
              </p:cNvCxnSpPr>
              <p:nvPr/>
            </p:nvCxnSpPr>
            <p:spPr>
              <a:xfrm>
                <a:off x="5652120" y="2471217"/>
                <a:ext cx="0" cy="40435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מחבר ישר 28">
                <a:extLst>
                  <a:ext uri="{FF2B5EF4-FFF2-40B4-BE49-F238E27FC236}">
                    <a16:creationId xmlns:a16="http://schemas.microsoft.com/office/drawing/2014/main" id="{274D1DFB-A2BD-45A7-8A73-2894F8156F2D}"/>
                  </a:ext>
                </a:extLst>
              </p:cNvPr>
              <p:cNvCxnSpPr>
                <a:cxnSpLocks/>
              </p:cNvCxnSpPr>
              <p:nvPr/>
            </p:nvCxnSpPr>
            <p:spPr>
              <a:xfrm>
                <a:off x="4860032" y="2420888"/>
                <a:ext cx="0" cy="40435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מחבר ישר 32">
                <a:extLst>
                  <a:ext uri="{FF2B5EF4-FFF2-40B4-BE49-F238E27FC236}">
                    <a16:creationId xmlns:a16="http://schemas.microsoft.com/office/drawing/2014/main" id="{3EFD220A-2397-4385-B17F-4CFA72824736}"/>
                  </a:ext>
                </a:extLst>
              </p:cNvPr>
              <p:cNvCxnSpPr>
                <a:cxnSpLocks/>
              </p:cNvCxnSpPr>
              <p:nvPr/>
            </p:nvCxnSpPr>
            <p:spPr>
              <a:xfrm>
                <a:off x="4067944" y="2420888"/>
                <a:ext cx="0" cy="40435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מחבר ישר 33">
                <a:extLst>
                  <a:ext uri="{FF2B5EF4-FFF2-40B4-BE49-F238E27FC236}">
                    <a16:creationId xmlns:a16="http://schemas.microsoft.com/office/drawing/2014/main" id="{5CF9360C-9B25-460C-9902-4A865072E7ED}"/>
                  </a:ext>
                </a:extLst>
              </p:cNvPr>
              <p:cNvCxnSpPr>
                <a:cxnSpLocks/>
              </p:cNvCxnSpPr>
              <p:nvPr/>
            </p:nvCxnSpPr>
            <p:spPr>
              <a:xfrm>
                <a:off x="3142124" y="1383677"/>
                <a:ext cx="0" cy="508080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מחבר ישר 92">
                <a:extLst>
                  <a:ext uri="{FF2B5EF4-FFF2-40B4-BE49-F238E27FC236}">
                    <a16:creationId xmlns:a16="http://schemas.microsoft.com/office/drawing/2014/main" id="{62ED591C-C8F1-4D0F-99DF-3189D15534B9}"/>
                  </a:ext>
                </a:extLst>
              </p:cNvPr>
              <p:cNvCxnSpPr>
                <a:cxnSpLocks/>
              </p:cNvCxnSpPr>
              <p:nvPr/>
            </p:nvCxnSpPr>
            <p:spPr>
              <a:xfrm flipH="1" flipV="1">
                <a:off x="2620480" y="4586895"/>
                <a:ext cx="2280461" cy="18061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65359AAD-EFDB-4858-817F-F6427F1674CD}"/>
                  </a:ext>
                </a:extLst>
              </p:cNvPr>
              <p:cNvCxnSpPr>
                <a:cxnSpLocks/>
              </p:cNvCxnSpPr>
              <p:nvPr/>
            </p:nvCxnSpPr>
            <p:spPr>
              <a:xfrm>
                <a:off x="2555776" y="1314271"/>
                <a:ext cx="0" cy="527133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מחבר ישר 98">
                <a:extLst>
                  <a:ext uri="{FF2B5EF4-FFF2-40B4-BE49-F238E27FC236}">
                    <a16:creationId xmlns:a16="http://schemas.microsoft.com/office/drawing/2014/main" id="{F4C01C27-6AD9-43BC-BF6A-E9BA6F317F70}"/>
                  </a:ext>
                </a:extLst>
              </p:cNvPr>
              <p:cNvCxnSpPr>
                <a:cxnSpLocks/>
              </p:cNvCxnSpPr>
              <p:nvPr/>
            </p:nvCxnSpPr>
            <p:spPr>
              <a:xfrm flipH="1">
                <a:off x="2552735" y="4768950"/>
                <a:ext cx="2266978" cy="18113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מחבר ישר 44">
                <a:extLst>
                  <a:ext uri="{FF2B5EF4-FFF2-40B4-BE49-F238E27FC236}">
                    <a16:creationId xmlns:a16="http://schemas.microsoft.com/office/drawing/2014/main" id="{7EB4E450-C918-4162-BF5C-B957CDAFA8FD}"/>
                  </a:ext>
                </a:extLst>
              </p:cNvPr>
              <p:cNvCxnSpPr>
                <a:cxnSpLocks/>
              </p:cNvCxnSpPr>
              <p:nvPr/>
            </p:nvCxnSpPr>
            <p:spPr>
              <a:xfrm>
                <a:off x="7020272" y="3157829"/>
                <a:ext cx="0" cy="34277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אליפסה 124">
                <a:extLst>
                  <a:ext uri="{FF2B5EF4-FFF2-40B4-BE49-F238E27FC236}">
                    <a16:creationId xmlns:a16="http://schemas.microsoft.com/office/drawing/2014/main" id="{F5CAF41E-8836-429B-B3BE-F94DE7655048}"/>
                  </a:ext>
                </a:extLst>
              </p:cNvPr>
              <p:cNvSpPr/>
              <p:nvPr/>
            </p:nvSpPr>
            <p:spPr>
              <a:xfrm>
                <a:off x="6113316" y="6508073"/>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B</a:t>
                </a:r>
                <a:endParaRPr lang="he-IL">
                  <a:solidFill>
                    <a:sysClr lastClr="000000" val="windowText"/>
                  </a:solidFill>
                </a:endParaRPr>
              </a:p>
            </p:txBody>
          </p:sp>
          <p:sp>
            <p:nvSpPr>
              <p:cNvPr id="126" name="אליפסה 125">
                <a:extLst>
                  <a:ext uri="{FF2B5EF4-FFF2-40B4-BE49-F238E27FC236}">
                    <a16:creationId xmlns:a16="http://schemas.microsoft.com/office/drawing/2014/main" id="{DE568025-5E05-4229-83C7-A89996E1FB49}"/>
                  </a:ext>
                </a:extLst>
              </p:cNvPr>
              <p:cNvSpPr/>
              <p:nvPr/>
            </p:nvSpPr>
            <p:spPr>
              <a:xfrm>
                <a:off x="6857580" y="6520441"/>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A</a:t>
                </a:r>
                <a:endParaRPr lang="he-IL">
                  <a:solidFill>
                    <a:sysClr lastClr="000000" val="windowText"/>
                  </a:solidFill>
                </a:endParaRPr>
              </a:p>
            </p:txBody>
          </p:sp>
          <p:sp>
            <p:nvSpPr>
              <p:cNvPr id="127" name="אליפסה 126">
                <a:extLst>
                  <a:ext uri="{FF2B5EF4-FFF2-40B4-BE49-F238E27FC236}">
                    <a16:creationId xmlns:a16="http://schemas.microsoft.com/office/drawing/2014/main" id="{1F6B48A6-1232-4753-87B8-3DFCCDEDD087}"/>
                  </a:ext>
                </a:extLst>
              </p:cNvPr>
              <p:cNvSpPr/>
              <p:nvPr/>
            </p:nvSpPr>
            <p:spPr>
              <a:xfrm>
                <a:off x="4688294" y="6483602"/>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D</a:t>
                </a:r>
                <a:endParaRPr lang="he-IL">
                  <a:solidFill>
                    <a:sysClr lastClr="000000" val="windowText"/>
                  </a:solidFill>
                </a:endParaRPr>
              </a:p>
            </p:txBody>
          </p:sp>
          <p:sp>
            <p:nvSpPr>
              <p:cNvPr id="128" name="אליפסה 127">
                <a:extLst>
                  <a:ext uri="{FF2B5EF4-FFF2-40B4-BE49-F238E27FC236}">
                    <a16:creationId xmlns:a16="http://schemas.microsoft.com/office/drawing/2014/main" id="{92A89DF7-9DDC-4D63-B802-D0F3938B597A}"/>
                  </a:ext>
                </a:extLst>
              </p:cNvPr>
              <p:cNvSpPr/>
              <p:nvPr/>
            </p:nvSpPr>
            <p:spPr>
              <a:xfrm>
                <a:off x="5508108" y="6492460"/>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C</a:t>
                </a:r>
                <a:endParaRPr lang="he-IL">
                  <a:solidFill>
                    <a:sysClr lastClr="000000" val="windowText"/>
                  </a:solidFill>
                </a:endParaRPr>
              </a:p>
            </p:txBody>
          </p:sp>
          <p:sp>
            <p:nvSpPr>
              <p:cNvPr id="129" name="אליפסה 128">
                <a:extLst>
                  <a:ext uri="{FF2B5EF4-FFF2-40B4-BE49-F238E27FC236}">
                    <a16:creationId xmlns:a16="http://schemas.microsoft.com/office/drawing/2014/main" id="{5EBF2063-D23A-4FE2-978D-5B513B35FD00}"/>
                  </a:ext>
                </a:extLst>
              </p:cNvPr>
              <p:cNvSpPr/>
              <p:nvPr/>
            </p:nvSpPr>
            <p:spPr>
              <a:xfrm>
                <a:off x="1648904" y="6520871"/>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H</a:t>
                </a:r>
                <a:endParaRPr lang="he-IL">
                  <a:solidFill>
                    <a:sysClr lastClr="000000" val="windowText"/>
                  </a:solidFill>
                </a:endParaRPr>
              </a:p>
            </p:txBody>
          </p:sp>
          <p:sp>
            <p:nvSpPr>
              <p:cNvPr id="130" name="אליפסה 129">
                <a:extLst>
                  <a:ext uri="{FF2B5EF4-FFF2-40B4-BE49-F238E27FC236}">
                    <a16:creationId xmlns:a16="http://schemas.microsoft.com/office/drawing/2014/main" id="{D520E0BB-AD1C-4E91-9983-8FC9FE24213B}"/>
                  </a:ext>
                </a:extLst>
              </p:cNvPr>
              <p:cNvSpPr/>
              <p:nvPr/>
            </p:nvSpPr>
            <p:spPr>
              <a:xfrm>
                <a:off x="2380731" y="6485246"/>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G</a:t>
                </a:r>
                <a:endParaRPr lang="he-IL">
                  <a:solidFill>
                    <a:sysClr lastClr="000000" val="windowText"/>
                  </a:solidFill>
                </a:endParaRPr>
              </a:p>
            </p:txBody>
          </p:sp>
          <p:sp>
            <p:nvSpPr>
              <p:cNvPr id="131" name="אליפסה 130">
                <a:extLst>
                  <a:ext uri="{FF2B5EF4-FFF2-40B4-BE49-F238E27FC236}">
                    <a16:creationId xmlns:a16="http://schemas.microsoft.com/office/drawing/2014/main" id="{95035728-940E-4066-AD71-029EAAA4827F}"/>
                  </a:ext>
                </a:extLst>
              </p:cNvPr>
              <p:cNvSpPr/>
              <p:nvPr/>
            </p:nvSpPr>
            <p:spPr>
              <a:xfrm>
                <a:off x="2965863" y="6497601"/>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F</a:t>
                </a:r>
                <a:endParaRPr lang="he-IL">
                  <a:solidFill>
                    <a:sysClr lastClr="000000" val="windowText"/>
                  </a:solidFill>
                </a:endParaRPr>
              </a:p>
            </p:txBody>
          </p:sp>
          <p:sp>
            <p:nvSpPr>
              <p:cNvPr id="132" name="אליפסה 131">
                <a:extLst>
                  <a:ext uri="{FF2B5EF4-FFF2-40B4-BE49-F238E27FC236}">
                    <a16:creationId xmlns:a16="http://schemas.microsoft.com/office/drawing/2014/main" id="{8BD263CE-C5B2-47F0-90A8-8E507F7D393E}"/>
                  </a:ext>
                </a:extLst>
              </p:cNvPr>
              <p:cNvSpPr/>
              <p:nvPr/>
            </p:nvSpPr>
            <p:spPr>
              <a:xfrm>
                <a:off x="3903775" y="6492460"/>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E</a:t>
                </a:r>
                <a:endParaRPr lang="he-IL">
                  <a:solidFill>
                    <a:sysClr lastClr="000000" val="windowText"/>
                  </a:solidFill>
                </a:endParaRPr>
              </a:p>
            </p:txBody>
          </p:sp>
          <p:cxnSp>
            <p:nvCxnSpPr>
              <p:cNvPr id="151" name="מחבר ישר 150">
                <a:extLst>
                  <a:ext uri="{FF2B5EF4-FFF2-40B4-BE49-F238E27FC236}">
                    <a16:creationId xmlns:a16="http://schemas.microsoft.com/office/drawing/2014/main" id="{1C0668F4-016F-4015-80D0-25FC08BAEE7C}"/>
                  </a:ext>
                </a:extLst>
              </p:cNvPr>
              <p:cNvCxnSpPr>
                <a:cxnSpLocks/>
              </p:cNvCxnSpPr>
              <p:nvPr/>
            </p:nvCxnSpPr>
            <p:spPr>
              <a:xfrm flipH="1">
                <a:off x="720985" y="4046808"/>
                <a:ext cx="869247" cy="180078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3" name="מחבר ישר 152">
                <a:extLst>
                  <a:ext uri="{FF2B5EF4-FFF2-40B4-BE49-F238E27FC236}">
                    <a16:creationId xmlns:a16="http://schemas.microsoft.com/office/drawing/2014/main" id="{433FB014-98EC-4C2F-A444-AD9EC64A0BD0}"/>
                  </a:ext>
                </a:extLst>
              </p:cNvPr>
              <p:cNvCxnSpPr>
                <a:cxnSpLocks/>
              </p:cNvCxnSpPr>
              <p:nvPr/>
            </p:nvCxnSpPr>
            <p:spPr>
              <a:xfrm flipH="1">
                <a:off x="708372" y="4186835"/>
                <a:ext cx="1062361" cy="194270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5" name="מחבר ישר 154">
                <a:extLst>
                  <a:ext uri="{FF2B5EF4-FFF2-40B4-BE49-F238E27FC236}">
                    <a16:creationId xmlns:a16="http://schemas.microsoft.com/office/drawing/2014/main" id="{2682E18F-AAA6-4F71-B9D0-C24C97B142D5}"/>
                  </a:ext>
                </a:extLst>
              </p:cNvPr>
              <p:cNvCxnSpPr>
                <a:cxnSpLocks/>
              </p:cNvCxnSpPr>
              <p:nvPr/>
            </p:nvCxnSpPr>
            <p:spPr>
              <a:xfrm flipH="1">
                <a:off x="963645" y="4871410"/>
                <a:ext cx="791968" cy="147075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149" name="צורה חופשית: צורה 6148">
                <a:extLst>
                  <a:ext uri="{FF2B5EF4-FFF2-40B4-BE49-F238E27FC236}">
                    <a16:creationId xmlns:a16="http://schemas.microsoft.com/office/drawing/2014/main" id="{F00603A4-9D38-4934-B913-578B8AE4BC78}"/>
                  </a:ext>
                </a:extLst>
              </p:cNvPr>
              <p:cNvSpPr/>
              <p:nvPr/>
            </p:nvSpPr>
            <p:spPr>
              <a:xfrm>
                <a:off x="1126067" y="1259416"/>
                <a:ext cx="1414096" cy="1788583"/>
              </a:xfrm>
              <a:custGeom>
                <a:avLst/>
                <a:gdLst>
                  <a:gd fmla="*/ 1041400 w 1473200" name="connsiteX0"/>
                  <a:gd fmla="*/ 1718733 h 1854200" name="connsiteY0"/>
                  <a:gd fmla="*/ 677333 w 1473200" name="connsiteX1"/>
                  <a:gd fmla="*/ 1854200 h 1854200" name="connsiteY1"/>
                  <a:gd fmla="*/ 177800 w 1473200" name="connsiteX2"/>
                  <a:gd fmla="*/ 1718733 h 1854200" name="connsiteY2"/>
                  <a:gd fmla="*/ 169333 w 1473200" name="connsiteX3"/>
                  <a:gd fmla="*/ 1642533 h 1854200" name="connsiteY3"/>
                  <a:gd fmla="*/ 127000 w 1473200" name="connsiteX4"/>
                  <a:gd fmla="*/ 1515533 h 1854200" name="connsiteY4"/>
                  <a:gd fmla="*/ 84666 w 1473200" name="connsiteX5"/>
                  <a:gd fmla="*/ 1439333 h 1854200" name="connsiteY5"/>
                  <a:gd fmla="*/ 0 w 1473200" name="connsiteX6"/>
                  <a:gd fmla="*/ 1261533 h 1854200" name="connsiteY6"/>
                  <a:gd fmla="*/ 194733 w 1473200" name="connsiteX7"/>
                  <a:gd fmla="*/ 1007533 h 1854200" name="connsiteY7"/>
                  <a:gd fmla="*/ 67733 w 1473200" name="connsiteX8"/>
                  <a:gd fmla="*/ 778933 h 1854200" name="connsiteY8"/>
                  <a:gd fmla="*/ 372533 w 1473200" name="connsiteX9"/>
                  <a:gd fmla="*/ 474133 h 1854200" name="connsiteY9"/>
                  <a:gd fmla="*/ 1007533 w 1473200" name="connsiteX10"/>
                  <a:gd fmla="*/ 143933 h 1854200" name="connsiteY10"/>
                  <a:gd fmla="*/ 1473200 w 1473200" name="connsiteX11"/>
                  <a:gd fmla="*/ 0 h 1854200" name="connsiteY11"/>
                  <a:gd fmla="*/ 1439333 w 1473200" name="connsiteX12"/>
                  <a:gd fmla="*/ 1041400 h 1854200" name="connsiteY12"/>
                  <a:gd fmla="*/ 1041400 w 1473200" name="connsiteX13"/>
                  <a:gd fmla="*/ 1718733 h 1854200" name="connsiteY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854200" w="1473200">
                    <a:moveTo>
                      <a:pt x="1041400" y="1718733"/>
                    </a:moveTo>
                    <a:lnTo>
                      <a:pt x="677333" y="1854200"/>
                    </a:lnTo>
                    <a:lnTo>
                      <a:pt x="177800" y="1718733"/>
                    </a:lnTo>
                    <a:lnTo>
                      <a:pt x="169333" y="1642533"/>
                    </a:lnTo>
                    <a:lnTo>
                      <a:pt x="127000" y="1515533"/>
                    </a:lnTo>
                    <a:lnTo>
                      <a:pt x="84666" y="1439333"/>
                    </a:lnTo>
                    <a:lnTo>
                      <a:pt x="0" y="1261533"/>
                    </a:lnTo>
                    <a:lnTo>
                      <a:pt x="194733" y="1007533"/>
                    </a:lnTo>
                    <a:lnTo>
                      <a:pt x="67733" y="778933"/>
                    </a:lnTo>
                    <a:lnTo>
                      <a:pt x="372533" y="474133"/>
                    </a:lnTo>
                    <a:lnTo>
                      <a:pt x="1007533" y="143933"/>
                    </a:lnTo>
                    <a:lnTo>
                      <a:pt x="1473200" y="0"/>
                    </a:lnTo>
                    <a:lnTo>
                      <a:pt x="1439333" y="1041400"/>
                    </a:lnTo>
                    <a:lnTo>
                      <a:pt x="1041400" y="1718733"/>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grpSp>
        <p:cxnSp>
          <p:nvCxnSpPr>
            <p:cNvPr id="75" name="מחבר ישר 74">
              <a:extLst>
                <a:ext uri="{FF2B5EF4-FFF2-40B4-BE49-F238E27FC236}">
                  <a16:creationId xmlns:a16="http://schemas.microsoft.com/office/drawing/2014/main" id="{325576B9-7101-447E-972A-800B0AF75CB1}"/>
                </a:ext>
              </a:extLst>
            </p:cNvPr>
            <p:cNvCxnSpPr>
              <a:cxnSpLocks/>
            </p:cNvCxnSpPr>
            <p:nvPr/>
          </p:nvCxnSpPr>
          <p:spPr>
            <a:xfrm flipH="1" flipV="1">
              <a:off x="2071142" y="5177969"/>
              <a:ext cx="814524" cy="70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8" name="מחבר ישר 117">
            <a:extLst>
              <a:ext uri="{FF2B5EF4-FFF2-40B4-BE49-F238E27FC236}">
                <a16:creationId xmlns:a16="http://schemas.microsoft.com/office/drawing/2014/main" id="{4225E53B-20C5-46F8-A921-7227F9EE5338}"/>
              </a:ext>
            </a:extLst>
          </p:cNvPr>
          <p:cNvCxnSpPr>
            <a:cxnSpLocks/>
          </p:cNvCxnSpPr>
          <p:nvPr/>
        </p:nvCxnSpPr>
        <p:spPr>
          <a:xfrm flipH="1" flipV="1">
            <a:off x="5042953" y="3008309"/>
            <a:ext cx="2058548" cy="12217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3" name="מחבר ישר 112">
            <a:extLst>
              <a:ext uri="{FF2B5EF4-FFF2-40B4-BE49-F238E27FC236}">
                <a16:creationId xmlns:a16="http://schemas.microsoft.com/office/drawing/2014/main" id="{2B18074A-A75F-4C43-8EFF-8ED79341F7DD}"/>
              </a:ext>
            </a:extLst>
          </p:cNvPr>
          <p:cNvCxnSpPr>
            <a:cxnSpLocks/>
          </p:cNvCxnSpPr>
          <p:nvPr/>
        </p:nvCxnSpPr>
        <p:spPr>
          <a:xfrm flipH="1" flipV="1">
            <a:off x="2819504" y="2820264"/>
            <a:ext cx="2222430" cy="19830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1" name="מחבר ישר 110">
            <a:extLst>
              <a:ext uri="{FF2B5EF4-FFF2-40B4-BE49-F238E27FC236}">
                <a16:creationId xmlns:a16="http://schemas.microsoft.com/office/drawing/2014/main" id="{71AC10C0-D4AF-4CE2-BD51-4BD72D0301E4}"/>
              </a:ext>
            </a:extLst>
          </p:cNvPr>
          <p:cNvCxnSpPr>
            <a:cxnSpLocks/>
          </p:cNvCxnSpPr>
          <p:nvPr/>
        </p:nvCxnSpPr>
        <p:spPr>
          <a:xfrm flipH="1" flipV="1">
            <a:off x="2884583" y="4428297"/>
            <a:ext cx="2146374" cy="17386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9" name="קבוצה 18">
            <a:extLst>
              <a:ext uri="{FF2B5EF4-FFF2-40B4-BE49-F238E27FC236}">
                <a16:creationId xmlns:a16="http://schemas.microsoft.com/office/drawing/2014/main" id="{4C6C1F10-BF60-48F0-9960-0FC40CDFD777}"/>
              </a:ext>
            </a:extLst>
          </p:cNvPr>
          <p:cNvGrpSpPr/>
          <p:nvPr/>
        </p:nvGrpSpPr>
        <p:grpSpPr>
          <a:xfrm>
            <a:off x="4052015" y="1556540"/>
            <a:ext cx="3782354" cy="2948534"/>
            <a:chOff x="4052015" y="1556540"/>
            <a:chExt cx="3782354" cy="2948534"/>
          </a:xfrm>
        </p:grpSpPr>
        <p:sp>
          <p:nvSpPr>
            <p:cNvPr id="13" name="TextBox 12">
              <a:extLst>
                <a:ext uri="{FF2B5EF4-FFF2-40B4-BE49-F238E27FC236}">
                  <a16:creationId xmlns:a16="http://schemas.microsoft.com/office/drawing/2014/main" id="{71C87DF6-2767-4392-8342-FC6D741BFBC6}"/>
                </a:ext>
              </a:extLst>
            </p:cNvPr>
            <p:cNvSpPr txBox="1"/>
            <p:nvPr/>
          </p:nvSpPr>
          <p:spPr>
            <a:xfrm>
              <a:off x="6225077" y="1556540"/>
              <a:ext cx="1609292" cy="661543"/>
            </a:xfrm>
            <a:prstGeom prst="rect">
              <a:avLst/>
            </a:prstGeom>
            <a:noFill/>
            <a:ln>
              <a:solidFill>
                <a:schemeClr val="tx1"/>
              </a:solidFill>
            </a:ln>
          </p:spPr>
          <p:txBody>
            <a:bodyPr rtlCol="1" wrap="square">
              <a:spAutoFit/>
            </a:bodyPr>
            <a:lstStyle/>
            <a:p>
              <a:pPr algn="ctr"/>
              <a:r>
                <a:rPr b="1" lang="he-IL"/>
                <a:t>חיבורי בסיס מתקן</a:t>
              </a:r>
            </a:p>
          </p:txBody>
        </p:sp>
        <p:cxnSp>
          <p:nvCxnSpPr>
            <p:cNvPr id="15" name="מחבר חץ ישר 14">
              <a:extLst>
                <a:ext uri="{FF2B5EF4-FFF2-40B4-BE49-F238E27FC236}">
                  <a16:creationId xmlns:a16="http://schemas.microsoft.com/office/drawing/2014/main" id="{A3A629E3-3571-41B1-A8E3-8AFAE3CC4CAC}"/>
                </a:ext>
              </a:extLst>
            </p:cNvPr>
            <p:cNvCxnSpPr>
              <a:stCxn id="13" idx="1"/>
            </p:cNvCxnSpPr>
            <p:nvPr/>
          </p:nvCxnSpPr>
          <p:spPr>
            <a:xfrm flipH="1">
              <a:off x="5292080" y="1887312"/>
              <a:ext cx="932997" cy="11209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מחבר חץ ישר 94">
              <a:extLst>
                <a:ext uri="{FF2B5EF4-FFF2-40B4-BE49-F238E27FC236}">
                  <a16:creationId xmlns:a16="http://schemas.microsoft.com/office/drawing/2014/main" id="{5A992411-B87E-4FA4-80D0-76D323922861}"/>
                </a:ext>
              </a:extLst>
            </p:cNvPr>
            <p:cNvCxnSpPr>
              <a:cxnSpLocks/>
              <a:stCxn id="13" idx="1"/>
            </p:cNvCxnSpPr>
            <p:nvPr/>
          </p:nvCxnSpPr>
          <p:spPr>
            <a:xfrm flipH="1">
              <a:off x="4463543" y="1887312"/>
              <a:ext cx="1761534" cy="10828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מחבר חץ ישר 95">
              <a:extLst>
                <a:ext uri="{FF2B5EF4-FFF2-40B4-BE49-F238E27FC236}">
                  <a16:creationId xmlns:a16="http://schemas.microsoft.com/office/drawing/2014/main" id="{766184B7-FFE7-40A0-880B-5408D5F4F356}"/>
                </a:ext>
              </a:extLst>
            </p:cNvPr>
            <p:cNvCxnSpPr>
              <a:cxnSpLocks/>
              <a:stCxn id="13" idx="2"/>
            </p:cNvCxnSpPr>
            <p:nvPr/>
          </p:nvCxnSpPr>
          <p:spPr>
            <a:xfrm flipH="1">
              <a:off x="5463137" y="2218083"/>
              <a:ext cx="1566586" cy="2268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מחבר חץ ישר 97">
              <a:extLst>
                <a:ext uri="{FF2B5EF4-FFF2-40B4-BE49-F238E27FC236}">
                  <a16:creationId xmlns:a16="http://schemas.microsoft.com/office/drawing/2014/main" id="{6069B5BE-EE02-4B76-987C-B8EFFFE94067}"/>
                </a:ext>
              </a:extLst>
            </p:cNvPr>
            <p:cNvCxnSpPr>
              <a:cxnSpLocks/>
              <a:stCxn id="13" idx="2"/>
            </p:cNvCxnSpPr>
            <p:nvPr/>
          </p:nvCxnSpPr>
          <p:spPr>
            <a:xfrm flipH="1">
              <a:off x="4052015" y="2218083"/>
              <a:ext cx="2977708" cy="2286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500" fill="hold" id="7"/>
                                        <p:tgtEl>
                                          <p:spTgt spid="30"/>
                                        </p:tgtEl>
                                        <p:attrNameLst>
                                          <p:attrName>ppt_x</p:attrName>
                                        </p:attrNameLst>
                                      </p:cBhvr>
                                      <p:tavLst>
                                        <p:tav tm="0">
                                          <p:val>
                                            <p:strVal val="#ppt_x"/>
                                          </p:val>
                                        </p:tav>
                                        <p:tav tm="100000">
                                          <p:val>
                                            <p:strVal val="#ppt_x"/>
                                          </p:val>
                                        </p:tav>
                                      </p:tavLst>
                                    </p:anim>
                                    <p:anim calcmode="lin" valueType="num">
                                      <p:cBhvr additive="base">
                                        <p:cTn dur="500" fill="hold" id="8"/>
                                        <p:tgtEl>
                                          <p:spTgt spid="30"/>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2"/>
                                        </p:tgtEl>
                                        <p:attrNameLst>
                                          <p:attrName>style.visibility</p:attrName>
                                        </p:attrNameLst>
                                      </p:cBhvr>
                                      <p:to>
                                        <p:strVal val="visible"/>
                                      </p:to>
                                    </p:set>
                                    <p:anim calcmode="lin" valueType="num">
                                      <p:cBhvr additive="base">
                                        <p:cTn dur="500" fill="hold" id="13"/>
                                        <p:tgtEl>
                                          <p:spTgt spid="32"/>
                                        </p:tgtEl>
                                        <p:attrNameLst>
                                          <p:attrName>ppt_x</p:attrName>
                                        </p:attrNameLst>
                                      </p:cBhvr>
                                      <p:tavLst>
                                        <p:tav tm="0">
                                          <p:val>
                                            <p:strVal val="#ppt_x"/>
                                          </p:val>
                                        </p:tav>
                                        <p:tav tm="100000">
                                          <p:val>
                                            <p:strVal val="#ppt_x"/>
                                          </p:val>
                                        </p:tav>
                                      </p:tavLst>
                                    </p:anim>
                                    <p:anim calcmode="lin" valueType="num">
                                      <p:cBhvr additive="base">
                                        <p:cTn dur="500" fill="hold" id="14"/>
                                        <p:tgtEl>
                                          <p:spTgt spid="32"/>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1"/>
                                        </p:tgtEl>
                                        <p:attrNameLst>
                                          <p:attrName>style.visibility</p:attrName>
                                        </p:attrNameLst>
                                      </p:cBhvr>
                                      <p:to>
                                        <p:strVal val="visible"/>
                                      </p:to>
                                    </p:set>
                                    <p:anim calcmode="lin" valueType="num">
                                      <p:cBhvr additive="base">
                                        <p:cTn dur="500" fill="hold" id="19"/>
                                        <p:tgtEl>
                                          <p:spTgt spid="31"/>
                                        </p:tgtEl>
                                        <p:attrNameLst>
                                          <p:attrName>ppt_x</p:attrName>
                                        </p:attrNameLst>
                                      </p:cBhvr>
                                      <p:tavLst>
                                        <p:tav tm="0">
                                          <p:val>
                                            <p:strVal val="#ppt_x"/>
                                          </p:val>
                                        </p:tav>
                                        <p:tav tm="100000">
                                          <p:val>
                                            <p:strVal val="#ppt_x"/>
                                          </p:val>
                                        </p:tav>
                                      </p:tavLst>
                                    </p:anim>
                                    <p:anim calcmode="lin" valueType="num">
                                      <p:cBhvr additive="base">
                                        <p:cTn dur="500" fill="hold" id="20"/>
                                        <p:tgtEl>
                                          <p:spTgt spid="31"/>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2" presetSubtype="4">
                                  <p:stCondLst>
                                    <p:cond delay="0"/>
                                  </p:stCondLst>
                                  <p:childTnLst>
                                    <p:set>
                                      <p:cBhvr>
                                        <p:cTn dur="1" fill="hold" id="24">
                                          <p:stCondLst>
                                            <p:cond delay="0"/>
                                          </p:stCondLst>
                                        </p:cTn>
                                        <p:tgtEl>
                                          <p:spTgt spid="19"/>
                                        </p:tgtEl>
                                        <p:attrNameLst>
                                          <p:attrName>style.visibility</p:attrName>
                                        </p:attrNameLst>
                                      </p:cBhvr>
                                      <p:to>
                                        <p:strVal val="visible"/>
                                      </p:to>
                                    </p:set>
                                    <p:anim calcmode="lin" valueType="num">
                                      <p:cBhvr additive="base">
                                        <p:cTn dur="500" fill="hold" id="25"/>
                                        <p:tgtEl>
                                          <p:spTgt spid="19"/>
                                        </p:tgtEl>
                                        <p:attrNameLst>
                                          <p:attrName>ppt_x</p:attrName>
                                        </p:attrNameLst>
                                      </p:cBhvr>
                                      <p:tavLst>
                                        <p:tav tm="0">
                                          <p:val>
                                            <p:strVal val="#ppt_x"/>
                                          </p:val>
                                        </p:tav>
                                        <p:tav tm="100000">
                                          <p:val>
                                            <p:strVal val="#ppt_x"/>
                                          </p:val>
                                        </p:tav>
                                      </p:tavLst>
                                    </p:anim>
                                    <p:anim calcmode="lin" valueType="num">
                                      <p:cBhvr additive="base">
                                        <p:cTn dur="500" fill="hold" id="26"/>
                                        <p:tgtEl>
                                          <p:spTgt spid="19"/>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id="29" nodeType="clickEffect" presetClass="entr" presetID="2" presetSubtype="4">
                                  <p:stCondLst>
                                    <p:cond delay="0"/>
                                  </p:stCondLst>
                                  <p:childTnLst>
                                    <p:set>
                                      <p:cBhvr>
                                        <p:cTn dur="1" fill="hold" id="30">
                                          <p:stCondLst>
                                            <p:cond delay="0"/>
                                          </p:stCondLst>
                                        </p:cTn>
                                        <p:tgtEl>
                                          <p:spTgt spid="118"/>
                                        </p:tgtEl>
                                        <p:attrNameLst>
                                          <p:attrName>style.visibility</p:attrName>
                                        </p:attrNameLst>
                                      </p:cBhvr>
                                      <p:to>
                                        <p:strVal val="visible"/>
                                      </p:to>
                                    </p:set>
                                    <p:anim calcmode="lin" valueType="num">
                                      <p:cBhvr additive="base">
                                        <p:cTn dur="500" fill="hold" id="31"/>
                                        <p:tgtEl>
                                          <p:spTgt spid="118"/>
                                        </p:tgtEl>
                                        <p:attrNameLst>
                                          <p:attrName>ppt_x</p:attrName>
                                        </p:attrNameLst>
                                      </p:cBhvr>
                                      <p:tavLst>
                                        <p:tav tm="0">
                                          <p:val>
                                            <p:strVal val="#ppt_x"/>
                                          </p:val>
                                        </p:tav>
                                        <p:tav tm="100000">
                                          <p:val>
                                            <p:strVal val="#ppt_x"/>
                                          </p:val>
                                        </p:tav>
                                      </p:tavLst>
                                    </p:anim>
                                    <p:anim calcmode="lin" valueType="num">
                                      <p:cBhvr additive="base">
                                        <p:cTn dur="500" fill="hold" id="32"/>
                                        <p:tgtEl>
                                          <p:spTgt spid="118"/>
                                        </p:tgtEl>
                                        <p:attrNameLst>
                                          <p:attrName>ppt_y</p:attrName>
                                        </p:attrNameLst>
                                      </p:cBhvr>
                                      <p:tavLst>
                                        <p:tav tm="0">
                                          <p:val>
                                            <p:strVal val="1+#ppt_h/2"/>
                                          </p:val>
                                        </p:tav>
                                        <p:tav tm="100000">
                                          <p:val>
                                            <p:strVal val="#ppt_y"/>
                                          </p:val>
                                        </p:tav>
                                      </p:tavLst>
                                    </p:anim>
                                  </p:childTnLst>
                                </p:cTn>
                              </p:par>
                              <p:par>
                                <p:cTn fill="hold" id="33" nodeType="withEffect" presetClass="entr" presetID="2" presetSubtype="4">
                                  <p:stCondLst>
                                    <p:cond delay="0"/>
                                  </p:stCondLst>
                                  <p:childTnLst>
                                    <p:set>
                                      <p:cBhvr>
                                        <p:cTn dur="1" fill="hold" id="34">
                                          <p:stCondLst>
                                            <p:cond delay="0"/>
                                          </p:stCondLst>
                                        </p:cTn>
                                        <p:tgtEl>
                                          <p:spTgt spid="123"/>
                                        </p:tgtEl>
                                        <p:attrNameLst>
                                          <p:attrName>style.visibility</p:attrName>
                                        </p:attrNameLst>
                                      </p:cBhvr>
                                      <p:to>
                                        <p:strVal val="visible"/>
                                      </p:to>
                                    </p:set>
                                    <p:anim calcmode="lin" valueType="num">
                                      <p:cBhvr additive="base">
                                        <p:cTn dur="500" fill="hold" id="35"/>
                                        <p:tgtEl>
                                          <p:spTgt spid="123"/>
                                        </p:tgtEl>
                                        <p:attrNameLst>
                                          <p:attrName>ppt_x</p:attrName>
                                        </p:attrNameLst>
                                      </p:cBhvr>
                                      <p:tavLst>
                                        <p:tav tm="0">
                                          <p:val>
                                            <p:strVal val="#ppt_x"/>
                                          </p:val>
                                        </p:tav>
                                        <p:tav tm="100000">
                                          <p:val>
                                            <p:strVal val="#ppt_x"/>
                                          </p:val>
                                        </p:tav>
                                      </p:tavLst>
                                    </p:anim>
                                    <p:anim calcmode="lin" valueType="num">
                                      <p:cBhvr additive="base">
                                        <p:cTn dur="500" fill="hold" id="36"/>
                                        <p:tgtEl>
                                          <p:spTgt spid="123"/>
                                        </p:tgtEl>
                                        <p:attrNameLst>
                                          <p:attrName>ppt_y</p:attrName>
                                        </p:attrNameLst>
                                      </p:cBhvr>
                                      <p:tavLst>
                                        <p:tav tm="0">
                                          <p:val>
                                            <p:strVal val="1+#ppt_h/2"/>
                                          </p:val>
                                        </p:tav>
                                        <p:tav tm="100000">
                                          <p:val>
                                            <p:strVal val="#ppt_y"/>
                                          </p:val>
                                        </p:tav>
                                      </p:tavLst>
                                    </p:anim>
                                  </p:childTnLst>
                                </p:cTn>
                              </p:par>
                            </p:childTnLst>
                          </p:cTn>
                        </p:par>
                      </p:childTnLst>
                    </p:cTn>
                  </p:par>
                  <p:par>
                    <p:cTn fill="hold" id="37">
                      <p:stCondLst>
                        <p:cond delay="indefinite"/>
                      </p:stCondLst>
                      <p:childTnLst>
                        <p:par>
                          <p:cTn fill="hold" id="38">
                            <p:stCondLst>
                              <p:cond delay="0"/>
                            </p:stCondLst>
                            <p:childTnLst>
                              <p:par>
                                <p:cTn fill="hold" id="39" nodeType="clickEffect" presetClass="entr" presetID="2" presetSubtype="4">
                                  <p:stCondLst>
                                    <p:cond delay="0"/>
                                  </p:stCondLst>
                                  <p:childTnLst>
                                    <p:set>
                                      <p:cBhvr>
                                        <p:cTn dur="1" fill="hold" id="40">
                                          <p:stCondLst>
                                            <p:cond delay="0"/>
                                          </p:stCondLst>
                                        </p:cTn>
                                        <p:tgtEl>
                                          <p:spTgt spid="111"/>
                                        </p:tgtEl>
                                        <p:attrNameLst>
                                          <p:attrName>style.visibility</p:attrName>
                                        </p:attrNameLst>
                                      </p:cBhvr>
                                      <p:to>
                                        <p:strVal val="visible"/>
                                      </p:to>
                                    </p:set>
                                    <p:anim calcmode="lin" valueType="num">
                                      <p:cBhvr additive="base">
                                        <p:cTn dur="500" fill="hold" id="41"/>
                                        <p:tgtEl>
                                          <p:spTgt spid="111"/>
                                        </p:tgtEl>
                                        <p:attrNameLst>
                                          <p:attrName>ppt_x</p:attrName>
                                        </p:attrNameLst>
                                      </p:cBhvr>
                                      <p:tavLst>
                                        <p:tav tm="0">
                                          <p:val>
                                            <p:strVal val="#ppt_x"/>
                                          </p:val>
                                        </p:tav>
                                        <p:tav tm="100000">
                                          <p:val>
                                            <p:strVal val="#ppt_x"/>
                                          </p:val>
                                        </p:tav>
                                      </p:tavLst>
                                    </p:anim>
                                    <p:anim calcmode="lin" valueType="num">
                                      <p:cBhvr additive="base">
                                        <p:cTn dur="500" fill="hold" id="42"/>
                                        <p:tgtEl>
                                          <p:spTgt spid="111"/>
                                        </p:tgtEl>
                                        <p:attrNameLst>
                                          <p:attrName>ppt_y</p:attrName>
                                        </p:attrNameLst>
                                      </p:cBhvr>
                                      <p:tavLst>
                                        <p:tav tm="0">
                                          <p:val>
                                            <p:strVal val="1+#ppt_h/2"/>
                                          </p:val>
                                        </p:tav>
                                        <p:tav tm="100000">
                                          <p:val>
                                            <p:strVal val="#ppt_y"/>
                                          </p:val>
                                        </p:tav>
                                      </p:tavLst>
                                    </p:anim>
                                  </p:childTnLst>
                                </p:cTn>
                              </p:par>
                              <p:par>
                                <p:cTn fill="hold" id="43" nodeType="withEffect" presetClass="entr" presetID="2" presetSubtype="4">
                                  <p:stCondLst>
                                    <p:cond delay="0"/>
                                  </p:stCondLst>
                                  <p:childTnLst>
                                    <p:set>
                                      <p:cBhvr>
                                        <p:cTn dur="1" fill="hold" id="44">
                                          <p:stCondLst>
                                            <p:cond delay="0"/>
                                          </p:stCondLst>
                                        </p:cTn>
                                        <p:tgtEl>
                                          <p:spTgt spid="113"/>
                                        </p:tgtEl>
                                        <p:attrNameLst>
                                          <p:attrName>style.visibility</p:attrName>
                                        </p:attrNameLst>
                                      </p:cBhvr>
                                      <p:to>
                                        <p:strVal val="visible"/>
                                      </p:to>
                                    </p:set>
                                    <p:anim calcmode="lin" valueType="num">
                                      <p:cBhvr additive="base">
                                        <p:cTn dur="500" fill="hold" id="45"/>
                                        <p:tgtEl>
                                          <p:spTgt spid="113"/>
                                        </p:tgtEl>
                                        <p:attrNameLst>
                                          <p:attrName>ppt_x</p:attrName>
                                        </p:attrNameLst>
                                      </p:cBhvr>
                                      <p:tavLst>
                                        <p:tav tm="0">
                                          <p:val>
                                            <p:strVal val="#ppt_x"/>
                                          </p:val>
                                        </p:tav>
                                        <p:tav tm="100000">
                                          <p:val>
                                            <p:strVal val="#ppt_x"/>
                                          </p:val>
                                        </p:tav>
                                      </p:tavLst>
                                    </p:anim>
                                    <p:anim calcmode="lin" valueType="num">
                                      <p:cBhvr additive="base">
                                        <p:cTn dur="500" fill="hold" id="46"/>
                                        <p:tgtEl>
                                          <p:spTgt spid="113"/>
                                        </p:tgtEl>
                                        <p:attrNameLst>
                                          <p:attrName>ppt_y</p:attrName>
                                        </p:attrNameLst>
                                      </p:cBhvr>
                                      <p:tavLst>
                                        <p:tav tm="0">
                                          <p:val>
                                            <p:strVal val="1+#ppt_h/2"/>
                                          </p:val>
                                        </p:tav>
                                        <p:tav tm="100000">
                                          <p:val>
                                            <p:strVal val="#ppt_y"/>
                                          </p:val>
                                        </p:tav>
                                      </p:tavLst>
                                    </p:anim>
                                  </p:childTnLst>
                                </p:cTn>
                              </p:par>
                            </p:childTnLst>
                          </p:cTn>
                        </p:par>
                      </p:childTnLst>
                    </p:cTn>
                  </p:par>
                  <p:par>
                    <p:cTn fill="hold" id="47">
                      <p:stCondLst>
                        <p:cond delay="indefinite"/>
                      </p:stCondLst>
                      <p:childTnLst>
                        <p:par>
                          <p:cTn fill="hold" id="48">
                            <p:stCondLst>
                              <p:cond delay="0"/>
                            </p:stCondLst>
                            <p:childTnLst>
                              <p:par>
                                <p:cTn fill="hold" id="49" nodeType="clickEffect" presetClass="entr" presetID="2" presetSubtype="4">
                                  <p:stCondLst>
                                    <p:cond delay="0"/>
                                  </p:stCondLst>
                                  <p:childTnLst>
                                    <p:set>
                                      <p:cBhvr>
                                        <p:cTn dur="1" fill="hold" id="50">
                                          <p:stCondLst>
                                            <p:cond delay="0"/>
                                          </p:stCondLst>
                                        </p:cTn>
                                        <p:tgtEl>
                                          <p:spTgt spid="7"/>
                                        </p:tgtEl>
                                        <p:attrNameLst>
                                          <p:attrName>style.visibility</p:attrName>
                                        </p:attrNameLst>
                                      </p:cBhvr>
                                      <p:to>
                                        <p:strVal val="visible"/>
                                      </p:to>
                                    </p:set>
                                    <p:anim calcmode="lin" valueType="num">
                                      <p:cBhvr additive="base">
                                        <p:cTn dur="500" fill="hold" id="51"/>
                                        <p:tgtEl>
                                          <p:spTgt spid="7"/>
                                        </p:tgtEl>
                                        <p:attrNameLst>
                                          <p:attrName>ppt_x</p:attrName>
                                        </p:attrNameLst>
                                      </p:cBhvr>
                                      <p:tavLst>
                                        <p:tav tm="0">
                                          <p:val>
                                            <p:strVal val="#ppt_x"/>
                                          </p:val>
                                        </p:tav>
                                        <p:tav tm="100000">
                                          <p:val>
                                            <p:strVal val="#ppt_x"/>
                                          </p:val>
                                        </p:tav>
                                      </p:tavLst>
                                    </p:anim>
                                    <p:anim calcmode="lin" valueType="num">
                                      <p:cBhvr additive="base">
                                        <p:cTn dur="500" fill="hold" id="52"/>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30"/>
      <p:bldP animBg="1" grpId="0" spid="31"/>
      <p:bldP animBg="1" grpId="0" spid="32"/>
    </p:bldLst>
  </p:timing>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558233" y="358039"/>
            <a:ext cx="5943613" cy="785796"/>
          </a:xfrm>
        </p:spPr>
        <p:txBody>
          <a:bodyPr rtlCol="0"/>
          <a:lstStyle/>
          <a:p>
            <a:pPr eaLnBrk="1" fontAlgn="auto" hangingPunct="1" indent="-320040" marL="320040">
              <a:spcAft>
                <a:spcPts val="0"/>
              </a:spcAft>
              <a:buClr>
                <a:schemeClr val="accent6">
                  <a:lumMod val="75000"/>
                </a:schemeClr>
              </a:buClr>
              <a:defRPr/>
            </a:pPr>
            <a:r>
              <a:rPr lang="he-IL" sz="3600"/>
              <a:t>תיק מבנה – היטל פנים</a:t>
            </a:r>
          </a:p>
        </p:txBody>
      </p:sp>
      <p:sp>
        <p:nvSpPr>
          <p:cNvPr id="4" name="כותרת 1"/>
          <p:cNvSpPr txBox="1">
            <a:spLocks/>
          </p:cNvSpPr>
          <p:nvPr/>
        </p:nvSpPr>
        <p:spPr>
          <a:xfrm>
            <a:off x="914400" y="908050"/>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sp>
        <p:nvSpPr>
          <p:cNvPr id="14" name="חץ למעלה-למטה 13"/>
          <p:cNvSpPr/>
          <p:nvPr/>
        </p:nvSpPr>
        <p:spPr>
          <a:xfrm>
            <a:off x="6567923" y="1639653"/>
            <a:ext cx="559079" cy="4289454"/>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b="1" lang="he-IL">
                <a:solidFill>
                  <a:srgbClr val="FFFFFF"/>
                </a:solidFill>
                <a:ea typeface="Times New Roman (Hebrew)"/>
                <a:cs typeface="Times New Roman (Hebrew)"/>
              </a:rPr>
              <a:t>גובה</a:t>
            </a:r>
          </a:p>
        </p:txBody>
      </p:sp>
      <p:cxnSp>
        <p:nvCxnSpPr>
          <p:cNvPr id="11" name="מחבר ישר 10">
            <a:extLst>
              <a:ext uri="{FF2B5EF4-FFF2-40B4-BE49-F238E27FC236}">
                <a16:creationId xmlns:a16="http://schemas.microsoft.com/office/drawing/2014/main" id="{785094E9-F4FE-4BAB-83BC-388B402205DD}"/>
              </a:ext>
            </a:extLst>
          </p:cNvPr>
          <p:cNvCxnSpPr/>
          <p:nvPr/>
        </p:nvCxnSpPr>
        <p:spPr>
          <a:xfrm flipH="1" flipV="1">
            <a:off x="47832" y="317829"/>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7096BD62-EB27-411E-8AA7-41C3E3560070}"/>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5" name="קבוצה 14">
            <a:extLst>
              <a:ext uri="{FF2B5EF4-FFF2-40B4-BE49-F238E27FC236}">
                <a16:creationId xmlns:a16="http://schemas.microsoft.com/office/drawing/2014/main" id="{312AA214-85E2-410E-8304-11D267437A6E}"/>
              </a:ext>
            </a:extLst>
          </p:cNvPr>
          <p:cNvGrpSpPr/>
          <p:nvPr/>
        </p:nvGrpSpPr>
        <p:grpSpPr>
          <a:xfrm>
            <a:off x="109765" y="54619"/>
            <a:ext cx="1448468" cy="1416136"/>
            <a:chOff x="3563888" y="-99392"/>
            <a:chExt cx="1944216" cy="1900818"/>
          </a:xfrm>
        </p:grpSpPr>
        <p:sp>
          <p:nvSpPr>
            <p:cNvPr id="16" name="אליפסה 15">
              <a:extLst>
                <a:ext uri="{FF2B5EF4-FFF2-40B4-BE49-F238E27FC236}">
                  <a16:creationId xmlns:a16="http://schemas.microsoft.com/office/drawing/2014/main" id="{9E3DB2EE-3D01-45CE-A40F-C311522BF86A}"/>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7" name="תמונה 6">
              <a:extLst>
                <a:ext uri="{FF2B5EF4-FFF2-40B4-BE49-F238E27FC236}">
                  <a16:creationId xmlns:a16="http://schemas.microsoft.com/office/drawing/2014/main" id="{9DF7AD15-55B4-48E2-9E0B-96A0F2F024C1}"/>
                </a:ext>
              </a:extLst>
            </p:cNvPr>
            <p:cNvPicPr>
              <a:picLocks noChangeArrowheads="1" noChangeAspect="1"/>
            </p:cNvPicPr>
            <p:nvPr/>
          </p:nvPicPr>
          <p:blipFill>
            <a:blip cstate="print" r:embed="rId3">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8" name="תמונה 17">
            <a:extLst>
              <a:ext uri="{FF2B5EF4-FFF2-40B4-BE49-F238E27FC236}">
                <a16:creationId xmlns:a16="http://schemas.microsoft.com/office/drawing/2014/main" id="{AD4C98BC-5D74-4EF7-A0CE-FE216A6B18D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78924"/>
            <a:ext cx="1666875" cy="1547813"/>
          </a:xfrm>
          <a:prstGeom prst="rect">
            <a:avLst/>
          </a:prstGeom>
        </p:spPr>
      </p:pic>
      <p:pic>
        <p:nvPicPr>
          <p:cNvPr id="3" name="תמונה 2">
            <a:extLst>
              <a:ext uri="{FF2B5EF4-FFF2-40B4-BE49-F238E27FC236}">
                <a16:creationId xmlns:a16="http://schemas.microsoft.com/office/drawing/2014/main" id="{D37FD102-3D97-41BB-B894-442F3E12D223}"/>
              </a:ext>
            </a:extLst>
          </p:cNvPr>
          <p:cNvPicPr>
            <a:picLocks noChangeAspect="1"/>
          </p:cNvPicPr>
          <p:nvPr/>
        </p:nvPicPr>
        <p:blipFill rotWithShape="1">
          <a:blip cstate="print" r:embed="rId6">
            <a:extLst>
              <a:ext uri="{28A0092B-C50C-407E-A947-70E740481C1C}">
                <a14:useLocalDpi xmlns:a14="http://schemas.microsoft.com/office/drawing/2010/main" val="0"/>
              </a:ext>
            </a:extLst>
          </a:blip>
          <a:srcRect l="14" r="88"/>
          <a:stretch/>
        </p:blipFill>
        <p:spPr>
          <a:xfrm>
            <a:off x="2328650" y="1390582"/>
            <a:ext cx="4070117" cy="4787597"/>
          </a:xfrm>
          <a:prstGeom prst="rect">
            <a:avLst/>
          </a:prstGeom>
          <a:ln w="28575">
            <a:solidFill>
              <a:schemeClr val="tx1"/>
            </a:solidFill>
          </a:ln>
          <a:effectLst>
            <a:outerShdw algn="tl" blurRad="292100" dir="2700000" dist="139700" rotWithShape="0">
              <a:srgbClr val="333333">
                <a:alpha val="65000"/>
              </a:srgbClr>
            </a:outerShdw>
          </a:effectLst>
        </p:spPr>
      </p:pic>
      <p:pic>
        <p:nvPicPr>
          <p:cNvPr id="9" name="תמונה 8">
            <a:extLst>
              <a:ext uri="{FF2B5EF4-FFF2-40B4-BE49-F238E27FC236}">
                <a16:creationId xmlns:a16="http://schemas.microsoft.com/office/drawing/2014/main" id="{FB4E348F-C52D-48F7-B8E5-7FBF2467581E}"/>
              </a:ext>
            </a:extLst>
          </p:cNvPr>
          <p:cNvPicPr>
            <a:picLocks noChangeAspect="1"/>
          </p:cNvPicPr>
          <p:nvPr/>
        </p:nvPicPr>
        <p:blipFill rotWithShape="1">
          <a:blip cstate="print" r:embed="rId7">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b="11680" l="25841" r="30022" t="14230"/>
          <a:stretch/>
        </p:blipFill>
        <p:spPr>
          <a:xfrm>
            <a:off x="2461020" y="1297756"/>
            <a:ext cx="3921747" cy="4652185"/>
          </a:xfrm>
          <a:prstGeom prst="rect">
            <a:avLst/>
          </a:prstGeom>
        </p:spPr>
      </p:pic>
      <p:sp>
        <p:nvSpPr>
          <p:cNvPr id="22" name="Rectangle 2">
            <a:extLst>
              <a:ext uri="{FF2B5EF4-FFF2-40B4-BE49-F238E27FC236}">
                <a16:creationId xmlns:a16="http://schemas.microsoft.com/office/drawing/2014/main" id="{E1487AA5-6C9E-4CB3-BC2D-612E56250438}"/>
              </a:ext>
            </a:extLst>
          </p:cNvPr>
          <p:cNvSpPr>
            <a:spLocks noChangeArrowheads="1"/>
          </p:cNvSpPr>
          <p:nvPr/>
        </p:nvSpPr>
        <p:spPr bwMode="auto">
          <a:xfrm>
            <a:off x="528324" y="6348888"/>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23" name="מחבר ישר 22">
            <a:extLst>
              <a:ext uri="{FF2B5EF4-FFF2-40B4-BE49-F238E27FC236}">
                <a16:creationId xmlns:a16="http://schemas.microsoft.com/office/drawing/2014/main" id="{036F1C16-8679-40F3-8609-51AEDA4393A3}"/>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4" name="מחבר ישר 23">
            <a:extLst>
              <a:ext uri="{FF2B5EF4-FFF2-40B4-BE49-F238E27FC236}">
                <a16:creationId xmlns:a16="http://schemas.microsoft.com/office/drawing/2014/main" id="{0980C89C-41C7-4E6A-ABB4-F8BE42F287EB}"/>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
        <p:nvSpPr>
          <p:cNvPr id="13" name="חץ שמאלה-ימינה 12"/>
          <p:cNvSpPr/>
          <p:nvPr/>
        </p:nvSpPr>
        <p:spPr>
          <a:xfrm>
            <a:off x="2443034" y="1215176"/>
            <a:ext cx="3743558" cy="470363"/>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b="1" lang="he-IL">
                <a:solidFill>
                  <a:schemeClr val="tx1"/>
                </a:solidFill>
                <a:ea typeface="Times New Roman (Hebrew)"/>
                <a:cs typeface="Times New Roman (Hebrew)"/>
              </a:rPr>
              <a:t>רוחב המבנה</a:t>
            </a:r>
          </a:p>
        </p:txBody>
      </p:sp>
    </p:spTree>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ppt_x"/>
                                          </p:val>
                                        </p:tav>
                                        <p:tav tm="100000">
                                          <p:val>
                                            <p:strVal val="#ppt_x"/>
                                          </p:val>
                                        </p:tav>
                                      </p:tavLst>
                                    </p:anim>
                                    <p:anim calcmode="lin" valueType="num">
                                      <p:cBhvr additive="base">
                                        <p:cTn dur="500" fill="hold" id="8"/>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600193" y="396925"/>
            <a:ext cx="5943613" cy="785796"/>
          </a:xfrm>
        </p:spPr>
        <p:txBody>
          <a:bodyPr rtlCol="0"/>
          <a:lstStyle/>
          <a:p>
            <a:pPr eaLnBrk="1" fontAlgn="auto" hangingPunct="1" indent="-320040" marL="320040">
              <a:spcAft>
                <a:spcPts val="0"/>
              </a:spcAft>
              <a:buClr>
                <a:schemeClr val="accent6">
                  <a:lumMod val="75000"/>
                </a:schemeClr>
              </a:buClr>
              <a:defRPr/>
            </a:pPr>
            <a:r>
              <a:rPr dirty="0" lang="he-IL" sz="3600">
                <a:cs typeface="Gisha"/>
              </a:rPr>
              <a:t>סרטוטים – היטל פנים</a:t>
            </a:r>
          </a:p>
        </p:txBody>
      </p:sp>
      <p:sp>
        <p:nvSpPr>
          <p:cNvPr id="51209" name="מציין מיקום תוכן 9"/>
          <p:cNvSpPr>
            <a:spLocks noGrp="1"/>
          </p:cNvSpPr>
          <p:nvPr>
            <p:ph idx="13" sz="quarter"/>
          </p:nvPr>
        </p:nvSpPr>
        <p:spPr>
          <a:xfrm>
            <a:off x="1031875" y="1375389"/>
            <a:ext cx="7677150" cy="863600"/>
          </a:xfrm>
        </p:spPr>
        <p:txBody>
          <a:bodyPr/>
          <a:lstStyle/>
          <a:p>
            <a:pPr indent="-182245" lvl="1" marL="547370"/>
            <a:r>
              <a:rPr b="1" dirty="0" lang="he-IL" sz="1800">
                <a:cs typeface="Gisha"/>
              </a:rPr>
              <a:t>היטל פנים – </a:t>
            </a:r>
            <a:r>
              <a:rPr dirty="0" lang="he-IL" sz="1800">
                <a:cs typeface="Gisha"/>
              </a:rPr>
              <a:t>סרטוט של המבנה בעיני המתבונן בו מקדימה. הסרטוט אמור להיראות כאילו שסרטטנו קלף אחד בלבד.</a:t>
            </a:r>
            <a:endParaRPr dirty="0" lang="en-US" sz="1800">
              <a:cs typeface="Gisha"/>
            </a:endParaRPr>
          </a:p>
          <a:p>
            <a:pPr indent="-182245">
              <a:buFont charset="0" pitchFamily="18" typeface="Georgia"/>
              <a:buNone/>
            </a:pPr>
            <a:endParaRPr dirty="0" lang="en-US" sz="1800">
              <a:cs charset="-79" pitchFamily="34" typeface="Gisha"/>
            </a:endParaRPr>
          </a:p>
          <a:p>
            <a:pPr indent="-182245"/>
            <a:endParaRPr dirty="0" lang="he-IL" sz="1800"/>
          </a:p>
        </p:txBody>
      </p:sp>
      <p:sp>
        <p:nvSpPr>
          <p:cNvPr id="4" name="כותרת 1"/>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pic>
        <p:nvPicPr>
          <p:cNvPr id="2" name="תמונה 1"/>
          <p:cNvPicPr>
            <a:picLocks noChangeAspect="1"/>
          </p:cNvPicPr>
          <p:nvPr/>
        </p:nvPicPr>
        <p:blipFill rotWithShape="1">
          <a:blip cstate="print"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15" r="100" t="68"/>
          <a:stretch/>
        </p:blipFill>
        <p:spPr>
          <a:xfrm rot="16200000">
            <a:off x="2481054" y="1423029"/>
            <a:ext cx="4013267" cy="5400600"/>
          </a:xfrm>
          <a:prstGeom prst="rect">
            <a:avLst/>
          </a:prstGeom>
          <a:ln w="38100">
            <a:solidFill>
              <a:schemeClr val="tx1"/>
            </a:solidFill>
          </a:ln>
        </p:spPr>
      </p:pic>
      <p:cxnSp>
        <p:nvCxnSpPr>
          <p:cNvPr id="15" name="מחבר ישר 14">
            <a:extLst>
              <a:ext uri="{FF2B5EF4-FFF2-40B4-BE49-F238E27FC236}">
                <a16:creationId xmlns:a16="http://schemas.microsoft.com/office/drawing/2014/main" id="{DF6E2C2F-E091-4489-8A82-20BD1D00E949}"/>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6" name="מחבר ישר 15">
            <a:extLst>
              <a:ext uri="{FF2B5EF4-FFF2-40B4-BE49-F238E27FC236}">
                <a16:creationId xmlns:a16="http://schemas.microsoft.com/office/drawing/2014/main" id="{B04E6F73-2539-41EA-9315-942AA1DC6101}"/>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7" name="קבוצה 16">
            <a:extLst>
              <a:ext uri="{FF2B5EF4-FFF2-40B4-BE49-F238E27FC236}">
                <a16:creationId xmlns:a16="http://schemas.microsoft.com/office/drawing/2014/main" id="{BD8B2EB6-20E9-45F4-ACAB-8A90777316CD}"/>
              </a:ext>
            </a:extLst>
          </p:cNvPr>
          <p:cNvGrpSpPr/>
          <p:nvPr/>
        </p:nvGrpSpPr>
        <p:grpSpPr>
          <a:xfrm>
            <a:off x="109765" y="54619"/>
            <a:ext cx="1448468" cy="1416136"/>
            <a:chOff x="3563888" y="-99392"/>
            <a:chExt cx="1944216" cy="1900818"/>
          </a:xfrm>
        </p:grpSpPr>
        <p:sp>
          <p:nvSpPr>
            <p:cNvPr id="18" name="אליפסה 17">
              <a:extLst>
                <a:ext uri="{FF2B5EF4-FFF2-40B4-BE49-F238E27FC236}">
                  <a16:creationId xmlns:a16="http://schemas.microsoft.com/office/drawing/2014/main" id="{3CB7A8C3-30BC-4157-BA99-DABE1B5A231D}"/>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9" name="תמונה 6">
              <a:extLst>
                <a:ext uri="{FF2B5EF4-FFF2-40B4-BE49-F238E27FC236}">
                  <a16:creationId xmlns:a16="http://schemas.microsoft.com/office/drawing/2014/main" id="{CA471EBA-6FC3-4F83-BA5B-4BABF2A1477A}"/>
                </a:ext>
              </a:extLst>
            </p:cNvPr>
            <p:cNvPicPr>
              <a:picLocks noChangeArrowheads="1" noChangeAspect="1"/>
            </p:cNvPicPr>
            <p:nvPr/>
          </p:nvPicPr>
          <p:blipFill>
            <a:blip cstate="print" r:embed="rId5">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20" name="תמונה 19">
            <a:extLst>
              <a:ext uri="{FF2B5EF4-FFF2-40B4-BE49-F238E27FC236}">
                <a16:creationId xmlns:a16="http://schemas.microsoft.com/office/drawing/2014/main" id="{B4F3654E-35A1-43FC-A440-61BCE3C25CA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78924"/>
            <a:ext cx="1666875" cy="1547813"/>
          </a:xfrm>
          <a:prstGeom prst="rect">
            <a:avLst/>
          </a:prstGeom>
        </p:spPr>
      </p:pic>
      <p:sp>
        <p:nvSpPr>
          <p:cNvPr id="13" name="Rectangle 2">
            <a:extLst>
              <a:ext uri="{FF2B5EF4-FFF2-40B4-BE49-F238E27FC236}">
                <a16:creationId xmlns:a16="http://schemas.microsoft.com/office/drawing/2014/main" id="{D6E6B404-A6FF-4367-8D70-B72C80DA7D56}"/>
              </a:ext>
            </a:extLst>
          </p:cNvPr>
          <p:cNvSpPr>
            <a:spLocks noChangeArrowheads="1"/>
          </p:cNvSpPr>
          <p:nvPr/>
        </p:nvSpPr>
        <p:spPr bwMode="auto">
          <a:xfrm>
            <a:off x="528324" y="6348888"/>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14" name="מחבר ישר 13">
            <a:extLst>
              <a:ext uri="{FF2B5EF4-FFF2-40B4-BE49-F238E27FC236}">
                <a16:creationId xmlns:a16="http://schemas.microsoft.com/office/drawing/2014/main" id="{0B374A26-9188-438D-B315-BC5305BF9400}"/>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1" name="מחבר ישר 20">
            <a:extLst>
              <a:ext uri="{FF2B5EF4-FFF2-40B4-BE49-F238E27FC236}">
                <a16:creationId xmlns:a16="http://schemas.microsoft.com/office/drawing/2014/main" id="{05DCF80A-6AC7-4CF9-B79B-2D0309520E8E}"/>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382703" y="382477"/>
            <a:ext cx="5943613" cy="785796"/>
          </a:xfrm>
        </p:spPr>
        <p:txBody>
          <a:bodyPr rtlCol="0"/>
          <a:lstStyle/>
          <a:p>
            <a:pPr fontAlgn="auto" indent="-320040" marL="320040">
              <a:spcAft>
                <a:spcPts val="0"/>
              </a:spcAft>
              <a:buClr>
                <a:schemeClr val="accent6">
                  <a:lumMod val="75000"/>
                </a:schemeClr>
              </a:buClr>
              <a:defRPr/>
            </a:pPr>
            <a:r>
              <a:rPr dirty="0" lang="he-IL" sz="3600">
                <a:cs typeface="Gisha"/>
              </a:rPr>
              <a:t>סרטוטים – היטל אחורי</a:t>
            </a:r>
          </a:p>
        </p:txBody>
      </p:sp>
      <p:sp>
        <p:nvSpPr>
          <p:cNvPr id="4" name="כותרת 1"/>
          <p:cNvSpPr txBox="1">
            <a:spLocks/>
          </p:cNvSpPr>
          <p:nvPr/>
        </p:nvSpPr>
        <p:spPr>
          <a:xfrm>
            <a:off x="914400" y="908050"/>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sp>
        <p:nvSpPr>
          <p:cNvPr id="14" name="חץ למעלה-למטה 13"/>
          <p:cNvSpPr/>
          <p:nvPr/>
        </p:nvSpPr>
        <p:spPr>
          <a:xfrm>
            <a:off x="6925618" y="1693846"/>
            <a:ext cx="571500" cy="4424394"/>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a:solidFill>
                  <a:srgbClr val="FFFFFF"/>
                </a:solidFill>
                <a:ea typeface="Times New Roman (Hebrew)"/>
                <a:cs typeface="Times New Roman (Hebrew)"/>
              </a:rPr>
              <a:t>גובה</a:t>
            </a:r>
          </a:p>
        </p:txBody>
      </p:sp>
      <p:cxnSp>
        <p:nvCxnSpPr>
          <p:cNvPr id="11" name="מחבר ישר 10">
            <a:extLst>
              <a:ext uri="{FF2B5EF4-FFF2-40B4-BE49-F238E27FC236}">
                <a16:creationId xmlns:a16="http://schemas.microsoft.com/office/drawing/2014/main" id="{6F9B39BB-565D-4CF2-8FD0-F6A513CD55CD}"/>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5495F98A-5374-483C-ACAE-2D0E2EE79B55}"/>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5" name="קבוצה 14">
            <a:extLst>
              <a:ext uri="{FF2B5EF4-FFF2-40B4-BE49-F238E27FC236}">
                <a16:creationId xmlns:a16="http://schemas.microsoft.com/office/drawing/2014/main" id="{E90C4E50-DE9C-4B81-9DFA-4E27E11821A0}"/>
              </a:ext>
            </a:extLst>
          </p:cNvPr>
          <p:cNvGrpSpPr/>
          <p:nvPr/>
        </p:nvGrpSpPr>
        <p:grpSpPr>
          <a:xfrm>
            <a:off x="109765" y="54619"/>
            <a:ext cx="1448468" cy="1416136"/>
            <a:chOff x="3563888" y="-99392"/>
            <a:chExt cx="1944216" cy="1900818"/>
          </a:xfrm>
        </p:grpSpPr>
        <p:sp>
          <p:nvSpPr>
            <p:cNvPr id="16" name="אליפסה 15">
              <a:extLst>
                <a:ext uri="{FF2B5EF4-FFF2-40B4-BE49-F238E27FC236}">
                  <a16:creationId xmlns:a16="http://schemas.microsoft.com/office/drawing/2014/main" id="{513547B1-E3FD-4978-9960-ED452918B678}"/>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7" name="תמונה 6">
              <a:extLst>
                <a:ext uri="{FF2B5EF4-FFF2-40B4-BE49-F238E27FC236}">
                  <a16:creationId xmlns:a16="http://schemas.microsoft.com/office/drawing/2014/main" id="{1F423278-56A1-43C2-8D2A-F18B92D27089}"/>
                </a:ext>
              </a:extLst>
            </p:cNvPr>
            <p:cNvPicPr>
              <a:picLocks noChangeArrowheads="1" noChangeAspect="1"/>
            </p:cNvPicPr>
            <p:nvPr/>
          </p:nvPicPr>
          <p:blipFill>
            <a:blip cstate="print" r:embed="rId3">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8" name="תמונה 17">
            <a:extLst>
              <a:ext uri="{FF2B5EF4-FFF2-40B4-BE49-F238E27FC236}">
                <a16:creationId xmlns:a16="http://schemas.microsoft.com/office/drawing/2014/main" id="{9C981FAA-D951-498F-A6D0-A8B5906919F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78924"/>
            <a:ext cx="1666875" cy="1547813"/>
          </a:xfrm>
          <a:prstGeom prst="rect">
            <a:avLst/>
          </a:prstGeom>
        </p:spPr>
      </p:pic>
      <p:pic>
        <p:nvPicPr>
          <p:cNvPr id="3" name="תמונה 2">
            <a:extLst>
              <a:ext uri="{FF2B5EF4-FFF2-40B4-BE49-F238E27FC236}">
                <a16:creationId xmlns:a16="http://schemas.microsoft.com/office/drawing/2014/main" id="{44B67C3B-D821-40A7-A44E-D51A1813A3E6}"/>
              </a:ext>
            </a:extLst>
          </p:cNvPr>
          <p:cNvPicPr>
            <a:picLocks noChangeAspect="1"/>
          </p:cNvPicPr>
          <p:nvPr/>
        </p:nvPicPr>
        <p:blipFill rotWithShape="1">
          <a:blip cstate="print" r:embed="rId6">
            <a:extLst>
              <a:ext uri="{28A0092B-C50C-407E-A947-70E740481C1C}">
                <a14:useLocalDpi xmlns:a14="http://schemas.microsoft.com/office/drawing/2010/main" val="0"/>
              </a:ext>
            </a:extLst>
          </a:blip>
          <a:srcRect b="6" l="45" r="47" t="54"/>
          <a:stretch/>
        </p:blipFill>
        <p:spPr>
          <a:xfrm>
            <a:off x="2507954" y="1485135"/>
            <a:ext cx="4218754" cy="4679767"/>
          </a:xfrm>
          <a:prstGeom prst="rect">
            <a:avLst/>
          </a:prstGeom>
          <a:ln w="28575">
            <a:solidFill>
              <a:schemeClr val="tx1"/>
            </a:solidFill>
          </a:ln>
          <a:effectLst>
            <a:outerShdw algn="tl" blurRad="292100" dir="2700000" dist="139700" rotWithShape="0">
              <a:srgbClr val="333333">
                <a:alpha val="65000"/>
              </a:srgbClr>
            </a:outerShdw>
          </a:effectLst>
        </p:spPr>
      </p:pic>
      <p:pic>
        <p:nvPicPr>
          <p:cNvPr id="19" name="תמונה 18">
            <a:extLst>
              <a:ext uri="{FF2B5EF4-FFF2-40B4-BE49-F238E27FC236}">
                <a16:creationId xmlns:a16="http://schemas.microsoft.com/office/drawing/2014/main" id="{71824E31-6091-4885-B3AD-CE0111E99A01}"/>
              </a:ext>
            </a:extLst>
          </p:cNvPr>
          <p:cNvPicPr>
            <a:picLocks noChangeAspect="1"/>
          </p:cNvPicPr>
          <p:nvPr/>
        </p:nvPicPr>
        <p:blipFill rotWithShape="1">
          <a:blip cstate="print" r:embed="rId7">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b="10988" l="12988" r="19278" t="9738"/>
          <a:stretch/>
        </p:blipFill>
        <p:spPr>
          <a:xfrm>
            <a:off x="2508481" y="2436661"/>
            <a:ext cx="4247931" cy="3513289"/>
          </a:xfrm>
          <a:prstGeom prst="rect">
            <a:avLst/>
          </a:prstGeom>
        </p:spPr>
      </p:pic>
      <p:sp>
        <p:nvSpPr>
          <p:cNvPr id="20" name="Rectangle 2">
            <a:extLst>
              <a:ext uri="{FF2B5EF4-FFF2-40B4-BE49-F238E27FC236}">
                <a16:creationId xmlns:a16="http://schemas.microsoft.com/office/drawing/2014/main" id="{3D491566-73CB-40C9-B70B-757E28527387}"/>
              </a:ext>
            </a:extLst>
          </p:cNvPr>
          <p:cNvSpPr>
            <a:spLocks noChangeArrowheads="1"/>
          </p:cNvSpPr>
          <p:nvPr/>
        </p:nvSpPr>
        <p:spPr bwMode="auto">
          <a:xfrm>
            <a:off x="528324" y="6348888"/>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21" name="מחבר ישר 20">
            <a:extLst>
              <a:ext uri="{FF2B5EF4-FFF2-40B4-BE49-F238E27FC236}">
                <a16:creationId xmlns:a16="http://schemas.microsoft.com/office/drawing/2014/main" id="{12027648-2E00-421C-B62B-4ABD3657ED89}"/>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2" name="מחבר ישר 21">
            <a:extLst>
              <a:ext uri="{FF2B5EF4-FFF2-40B4-BE49-F238E27FC236}">
                <a16:creationId xmlns:a16="http://schemas.microsoft.com/office/drawing/2014/main" id="{71EBAF49-28E0-4D74-81D3-7FB11AC97A77}"/>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
        <p:nvSpPr>
          <p:cNvPr id="13" name="חץ שמאלה-ימינה 12"/>
          <p:cNvSpPr/>
          <p:nvPr/>
        </p:nvSpPr>
        <p:spPr>
          <a:xfrm>
            <a:off x="2630728" y="1234475"/>
            <a:ext cx="4003435" cy="665472"/>
          </a:xfrm>
          <a:prstGeom prst="leftRightArrow">
            <a:avLst>
              <a:gd fmla="val 37879" name="adj1"/>
              <a:gd fmla="val 41919" name="adj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b="1" lang="he-IL">
                <a:solidFill>
                  <a:schemeClr val="tx1"/>
                </a:solidFill>
                <a:ea typeface="Times New Roman (Hebrew)"/>
                <a:cs typeface="Times New Roman (Hebrew)"/>
              </a:rPr>
              <a:t>רוחב המבנה</a:t>
            </a:r>
          </a:p>
        </p:txBody>
      </p:sp>
    </p:spTree>
    <p:extLst>
      <p:ext uri="{BB962C8B-B14F-4D97-AF65-F5344CB8AC3E}">
        <p14:creationId xmlns:p14="http://schemas.microsoft.com/office/powerpoint/2010/main" val="1718086724"/>
      </p:ext>
    </p:extLst>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ppt_x"/>
                                          </p:val>
                                        </p:tav>
                                        <p:tav tm="100000">
                                          <p:val>
                                            <p:strVal val="#ppt_x"/>
                                          </p:val>
                                        </p:tav>
                                      </p:tavLst>
                                    </p:anim>
                                    <p:anim calcmode="lin" valueType="num">
                                      <p:cBhvr additive="base">
                                        <p:cTn dur="500" fill="hold" id="8"/>
                                        <p:tgtEl>
                                          <p:spTgt spid="14"/>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additive="base">
                                        <p:cTn dur="500" fill="hold" id="13"/>
                                        <p:tgtEl>
                                          <p:spTgt spid="13"/>
                                        </p:tgtEl>
                                        <p:attrNameLst>
                                          <p:attrName>ppt_x</p:attrName>
                                        </p:attrNameLst>
                                      </p:cBhvr>
                                      <p:tavLst>
                                        <p:tav tm="0">
                                          <p:val>
                                            <p:strVal val="#ppt_x"/>
                                          </p:val>
                                        </p:tav>
                                        <p:tav tm="100000">
                                          <p:val>
                                            <p:strVal val="#ppt_x"/>
                                          </p:val>
                                        </p:tav>
                                      </p:tavLst>
                                    </p:anim>
                                    <p:anim calcmode="lin" valueType="num">
                                      <p:cBhvr additive="base">
                                        <p:cTn dur="500" fill="hold" id="14"/>
                                        <p:tgtEl>
                                          <p:spTgt spid="13"/>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500" fill="hold" id="19"/>
                                        <p:tgtEl>
                                          <p:spTgt spid="19"/>
                                        </p:tgtEl>
                                        <p:attrNameLst>
                                          <p:attrName>ppt_x</p:attrName>
                                        </p:attrNameLst>
                                      </p:cBhvr>
                                      <p:tavLst>
                                        <p:tav tm="0">
                                          <p:val>
                                            <p:strVal val="#ppt_x"/>
                                          </p:val>
                                        </p:tav>
                                        <p:tav tm="100000">
                                          <p:val>
                                            <p:strVal val="#ppt_x"/>
                                          </p:val>
                                        </p:tav>
                                      </p:tavLst>
                                    </p:anim>
                                    <p:anim calcmode="lin" valueType="num">
                                      <p:cBhvr additive="base">
                                        <p:cTn dur="500" fill="hold" id="20"/>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4"/>
      <p:bldP animBg="1" grpId="0" spid="1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702302" y="413640"/>
            <a:ext cx="5943613" cy="785796"/>
          </a:xfrm>
        </p:spPr>
        <p:txBody>
          <a:bodyPr rtlCol="0"/>
          <a:lstStyle/>
          <a:p>
            <a:pPr marL="320040" indent="-320040" eaLnBrk="1" fontAlgn="auto" hangingPunct="1">
              <a:spcAft>
                <a:spcPts val="0"/>
              </a:spcAft>
              <a:buClr>
                <a:schemeClr val="accent6">
                  <a:lumMod val="75000"/>
                </a:schemeClr>
              </a:buClr>
              <a:defRPr/>
            </a:pPr>
            <a:r>
              <a:rPr lang="he-IL" sz="3600" dirty="0">
                <a:cs typeface="Gisha"/>
              </a:rPr>
              <a:t>היטלים / חזיתות - סיכום</a:t>
            </a:r>
          </a:p>
        </p:txBody>
      </p:sp>
      <p:sp>
        <p:nvSpPr>
          <p:cNvPr id="4" name="כותרת 1"/>
          <p:cNvSpPr txBox="1">
            <a:spLocks/>
          </p:cNvSpPr>
          <p:nvPr/>
        </p:nvSpPr>
        <p:spPr>
          <a:xfrm>
            <a:off x="914400" y="908050"/>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pic>
        <p:nvPicPr>
          <p:cNvPr id="1026" name="Picture 2" descr="תוצאת תמונה עבור שרטו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366" y="1399647"/>
            <a:ext cx="6214786" cy="486711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מחבר ישר 6">
            <a:extLst>
              <a:ext uri="{FF2B5EF4-FFF2-40B4-BE49-F238E27FC236}">
                <a16:creationId xmlns:a16="http://schemas.microsoft.com/office/drawing/2014/main" id="{A515056A-0676-46EF-AF05-86E8A8AC5A34}"/>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9" name="מחבר ישר 8">
            <a:extLst>
              <a:ext uri="{FF2B5EF4-FFF2-40B4-BE49-F238E27FC236}">
                <a16:creationId xmlns:a16="http://schemas.microsoft.com/office/drawing/2014/main" id="{B2DCCD1D-4172-4A77-9F35-1ED8622E2077}"/>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0" name="קבוצה 9">
            <a:extLst>
              <a:ext uri="{FF2B5EF4-FFF2-40B4-BE49-F238E27FC236}">
                <a16:creationId xmlns:a16="http://schemas.microsoft.com/office/drawing/2014/main" id="{2C053D70-772E-4055-BEEE-05E54940A5B0}"/>
              </a:ext>
            </a:extLst>
          </p:cNvPr>
          <p:cNvGrpSpPr/>
          <p:nvPr/>
        </p:nvGrpSpPr>
        <p:grpSpPr>
          <a:xfrm>
            <a:off x="109765" y="54619"/>
            <a:ext cx="1448468" cy="1416136"/>
            <a:chOff x="3563888" y="-99392"/>
            <a:chExt cx="1944216" cy="1900818"/>
          </a:xfrm>
        </p:grpSpPr>
        <p:sp>
          <p:nvSpPr>
            <p:cNvPr id="11" name="אליפסה 10">
              <a:extLst>
                <a:ext uri="{FF2B5EF4-FFF2-40B4-BE49-F238E27FC236}">
                  <a16:creationId xmlns:a16="http://schemas.microsoft.com/office/drawing/2014/main" id="{0110A260-94DE-4975-A1C2-091B5CA4166E}"/>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6" descr="בטיחות ומקצועיות">
              <a:extLst>
                <a:ext uri="{FF2B5EF4-FFF2-40B4-BE49-F238E27FC236}">
                  <a16:creationId xmlns:a16="http://schemas.microsoft.com/office/drawing/2014/main" id="{DC590A33-E470-4A80-9FB3-0337A1E96089}"/>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3" name="תמונה 12">
            <a:extLst>
              <a:ext uri="{FF2B5EF4-FFF2-40B4-BE49-F238E27FC236}">
                <a16:creationId xmlns:a16="http://schemas.microsoft.com/office/drawing/2014/main" id="{0879B0D4-C802-49CD-A326-1024494F57E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Lst>
          </a:blip>
          <a:stretch>
            <a:fillRect/>
          </a:stretch>
        </p:blipFill>
        <p:spPr>
          <a:xfrm>
            <a:off x="7542221" y="-78924"/>
            <a:ext cx="1666875" cy="1547813"/>
          </a:xfrm>
          <a:prstGeom prst="rect">
            <a:avLst/>
          </a:prstGeom>
        </p:spPr>
      </p:pic>
      <p:sp>
        <p:nvSpPr>
          <p:cNvPr id="14" name="Rectangle 2">
            <a:extLst>
              <a:ext uri="{FF2B5EF4-FFF2-40B4-BE49-F238E27FC236}">
                <a16:creationId xmlns:a16="http://schemas.microsoft.com/office/drawing/2014/main" id="{13BE2B32-4DD9-491A-83E8-399D17A03861}"/>
              </a:ext>
            </a:extLst>
          </p:cNvPr>
          <p:cNvSpPr>
            <a:spLocks noChangeArrowheads="1"/>
          </p:cNvSpPr>
          <p:nvPr/>
        </p:nvSpPr>
        <p:spPr bwMode="auto">
          <a:xfrm>
            <a:off x="528324" y="6348888"/>
            <a:ext cx="7782551" cy="40011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a:ln>
                <a:noFill/>
              </a:ln>
              <a:effectLst/>
              <a:latin typeface="Assistant" panose="00000500000000000000" pitchFamily="2" charset="-79"/>
              <a:cs typeface="Assistant" panose="00000500000000000000" pitchFamily="2" charset="-79"/>
            </a:endParaRPr>
          </a:p>
        </p:txBody>
      </p:sp>
      <p:cxnSp>
        <p:nvCxnSpPr>
          <p:cNvPr id="15" name="מחבר ישר 14">
            <a:extLst>
              <a:ext uri="{FF2B5EF4-FFF2-40B4-BE49-F238E27FC236}">
                <a16:creationId xmlns:a16="http://schemas.microsoft.com/office/drawing/2014/main" id="{A3FC3335-13CA-4617-84C8-E5810555BD6B}"/>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6" name="מחבר ישר 15">
            <a:extLst>
              <a:ext uri="{FF2B5EF4-FFF2-40B4-BE49-F238E27FC236}">
                <a16:creationId xmlns:a16="http://schemas.microsoft.com/office/drawing/2014/main" id="{167E9B37-16A0-49B0-9E7B-EA297C37C1E5}"/>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9039164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4374092" y="2241305"/>
            <a:ext cx="4824536" cy="3096344"/>
          </a:xfrm>
        </p:spPr>
        <p:txBody>
          <a:bodyPr rtlCol="0"/>
          <a:lstStyle/>
          <a:p>
            <a:pPr marL="320040" indent="-320040" algn="ctr" eaLnBrk="1" fontAlgn="auto" hangingPunct="1">
              <a:spcAft>
                <a:spcPts val="0"/>
              </a:spcAft>
              <a:buClr>
                <a:schemeClr val="accent6">
                  <a:lumMod val="75000"/>
                </a:schemeClr>
              </a:buClr>
              <a:defRPr/>
            </a:pPr>
            <a:r>
              <a:rPr lang="he-IL" sz="6600" dirty="0">
                <a:cs typeface="Gisha"/>
              </a:rPr>
              <a:t>סרטוטי קלפים</a:t>
            </a:r>
            <a:endParaRPr lang="he-IL" sz="7200" dirty="0">
              <a:cs typeface="Gisha"/>
            </a:endParaRPr>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cxnSp>
        <p:nvCxnSpPr>
          <p:cNvPr id="10" name="מחבר ישר 9">
            <a:extLst>
              <a:ext uri="{FF2B5EF4-FFF2-40B4-BE49-F238E27FC236}">
                <a16:creationId xmlns:a16="http://schemas.microsoft.com/office/drawing/2014/main" id="{29A5FFA0-52FC-41CE-87B9-326532150829}"/>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1" name="מחבר ישר 10">
            <a:extLst>
              <a:ext uri="{FF2B5EF4-FFF2-40B4-BE49-F238E27FC236}">
                <a16:creationId xmlns:a16="http://schemas.microsoft.com/office/drawing/2014/main" id="{DD051DA0-43AB-427B-A386-B4B6089A4BC5}"/>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2" name="קבוצה 11">
            <a:extLst>
              <a:ext uri="{FF2B5EF4-FFF2-40B4-BE49-F238E27FC236}">
                <a16:creationId xmlns:a16="http://schemas.microsoft.com/office/drawing/2014/main" id="{A860303F-B8F5-4799-B931-213CEB30BA48}"/>
              </a:ext>
            </a:extLst>
          </p:cNvPr>
          <p:cNvGrpSpPr/>
          <p:nvPr/>
        </p:nvGrpSpPr>
        <p:grpSpPr>
          <a:xfrm>
            <a:off x="109765" y="54619"/>
            <a:ext cx="1448468" cy="1416136"/>
            <a:chOff x="3563888" y="-99392"/>
            <a:chExt cx="1944216" cy="1900818"/>
          </a:xfrm>
        </p:grpSpPr>
        <p:sp>
          <p:nvSpPr>
            <p:cNvPr id="13" name="אליפסה 12">
              <a:extLst>
                <a:ext uri="{FF2B5EF4-FFF2-40B4-BE49-F238E27FC236}">
                  <a16:creationId xmlns:a16="http://schemas.microsoft.com/office/drawing/2014/main" id="{14523326-0455-4121-ABC6-182B723F1841}"/>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תמונה 6" descr="בטיחות ומקצועיות">
              <a:extLst>
                <a:ext uri="{FF2B5EF4-FFF2-40B4-BE49-F238E27FC236}">
                  <a16:creationId xmlns:a16="http://schemas.microsoft.com/office/drawing/2014/main" id="{4DD774A8-9BB0-46D4-B897-C4FAA228AE00}"/>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5" name="תמונה 14">
            <a:extLst>
              <a:ext uri="{FF2B5EF4-FFF2-40B4-BE49-F238E27FC236}">
                <a16:creationId xmlns:a16="http://schemas.microsoft.com/office/drawing/2014/main" id="{C3E8A39C-D35B-4E28-A5E8-2E3DDB9BDA2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Lst>
          </a:blip>
          <a:stretch>
            <a:fillRect/>
          </a:stretch>
        </p:blipFill>
        <p:spPr>
          <a:xfrm>
            <a:off x="7542221" y="-78924"/>
            <a:ext cx="1666875" cy="1547813"/>
          </a:xfrm>
          <a:prstGeom prst="rect">
            <a:avLst/>
          </a:prstGeom>
        </p:spPr>
      </p:pic>
      <p:sp>
        <p:nvSpPr>
          <p:cNvPr id="16" name="כותרת 1">
            <a:extLst>
              <a:ext uri="{FF2B5EF4-FFF2-40B4-BE49-F238E27FC236}">
                <a16:creationId xmlns:a16="http://schemas.microsoft.com/office/drawing/2014/main" id="{BA5F7A5B-9FB8-4F56-97E1-8D5951FC22C4}"/>
              </a:ext>
            </a:extLst>
          </p:cNvPr>
          <p:cNvSpPr txBox="1">
            <a:spLocks/>
          </p:cNvSpPr>
          <p:nvPr/>
        </p:nvSpPr>
        <p:spPr>
          <a:xfrm>
            <a:off x="2444167" y="86318"/>
            <a:ext cx="4824536" cy="3096344"/>
          </a:xfrm>
          <a:prstGeom prst="rect">
            <a:avLst/>
          </a:prstGeom>
          <a:effectLst/>
        </p:spPr>
        <p:txBody>
          <a:bodyPr vert="horz" wrap="square" lIns="91440" tIns="45720" rIns="91440" bIns="45720" numCol="1" rtlCol="0" anchor="t" anchorCtr="0" compatLnSpc="1">
            <a:prstTxWarp prst="textNoShape">
              <a:avLst/>
            </a:prstTxWarp>
            <a:noAutofit/>
          </a:bodyPr>
          <a:lstStyle>
            <a:lvl1pPr marL="319088" indent="-319088" algn="r" rtl="1"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2pPr>
            <a:lvl3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3pPr>
            <a:lvl4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4pPr>
            <a:lvl5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320040" indent="-320040" algn="ctr" fontAlgn="auto">
              <a:spcAft>
                <a:spcPts val="0"/>
              </a:spcAft>
              <a:buClr>
                <a:schemeClr val="accent6">
                  <a:lumMod val="75000"/>
                </a:schemeClr>
              </a:buClr>
              <a:defRPr/>
            </a:pPr>
            <a:r>
              <a:rPr lang="he-IL" sz="6600"/>
              <a:t>תיק מבנה</a:t>
            </a:r>
          </a:p>
        </p:txBody>
      </p:sp>
      <p:pic>
        <p:nvPicPr>
          <p:cNvPr id="2" name="תמונה 1">
            <a:extLst>
              <a:ext uri="{FF2B5EF4-FFF2-40B4-BE49-F238E27FC236}">
                <a16:creationId xmlns:a16="http://schemas.microsoft.com/office/drawing/2014/main" id="{0536544D-1BAE-497A-91EA-F1346F0D4023}"/>
              </a:ext>
            </a:extLst>
          </p:cNvPr>
          <p:cNvPicPr>
            <a:picLocks noChangeAspect="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backgroundRemoval t="9524" b="93878" l="7042" r="89437">
                        <a14:foregroundMark x1="66901" y1="19728" x2="30282" y2="17007"/>
                        <a14:foregroundMark x1="30282" y1="17007" x2="7746" y2="43537"/>
                        <a14:foregroundMark x1="7746" y1="43537" x2="17606" y2="78912"/>
                        <a14:foregroundMark x1="17606" y1="78912" x2="52113" y2="87755"/>
                        <a14:foregroundMark x1="52113" y1="87755" x2="82394" y2="68027"/>
                        <a14:foregroundMark x1="82394" y1="68027" x2="66901" y2="22449"/>
                        <a14:foregroundMark x1="52113" y1="93878" x2="43662" y2="93197"/>
                        <a14:foregroundMark x1="53521" y1="53061" x2="40845" y2="63946"/>
                      </a14:backgroundRemoval>
                    </a14:imgEffect>
                  </a14:imgLayer>
                </a14:imgProps>
              </a:ext>
            </a:extLst>
          </a:blip>
          <a:stretch>
            <a:fillRect/>
          </a:stretch>
        </p:blipFill>
        <p:spPr>
          <a:xfrm>
            <a:off x="722419" y="1611134"/>
            <a:ext cx="3862033" cy="3998020"/>
          </a:xfrm>
          <a:prstGeom prst="rect">
            <a:avLst/>
          </a:prstGeom>
        </p:spPr>
      </p:pic>
      <p:sp>
        <p:nvSpPr>
          <p:cNvPr id="17" name="Rectangle 2">
            <a:extLst>
              <a:ext uri="{FF2B5EF4-FFF2-40B4-BE49-F238E27FC236}">
                <a16:creationId xmlns:a16="http://schemas.microsoft.com/office/drawing/2014/main" id="{C1B7D85D-15CA-4658-8C07-37498ABCFE45}"/>
              </a:ext>
            </a:extLst>
          </p:cNvPr>
          <p:cNvSpPr>
            <a:spLocks noChangeArrowheads="1"/>
          </p:cNvSpPr>
          <p:nvPr/>
        </p:nvSpPr>
        <p:spPr bwMode="auto">
          <a:xfrm>
            <a:off x="528324" y="6348888"/>
            <a:ext cx="7782551" cy="40011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a:ln>
                <a:noFill/>
              </a:ln>
              <a:effectLst/>
              <a:latin typeface="Assistant" panose="00000500000000000000" pitchFamily="2" charset="-79"/>
              <a:cs typeface="Assistant" panose="00000500000000000000" pitchFamily="2" charset="-79"/>
            </a:endParaRPr>
          </a:p>
        </p:txBody>
      </p:sp>
      <p:cxnSp>
        <p:nvCxnSpPr>
          <p:cNvPr id="18" name="מחבר ישר 17">
            <a:extLst>
              <a:ext uri="{FF2B5EF4-FFF2-40B4-BE49-F238E27FC236}">
                <a16:creationId xmlns:a16="http://schemas.microsoft.com/office/drawing/2014/main" id="{87FAA5E8-2425-4567-89C3-BCAA425ED950}"/>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9" name="מחבר ישר 18">
            <a:extLst>
              <a:ext uri="{FF2B5EF4-FFF2-40B4-BE49-F238E27FC236}">
                <a16:creationId xmlns:a16="http://schemas.microsoft.com/office/drawing/2014/main" id="{DB8DDDB7-D8AC-4A89-8A01-79E40B26625F}"/>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7764434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839555" y="398347"/>
            <a:ext cx="5943613" cy="785796"/>
          </a:xfrm>
        </p:spPr>
        <p:txBody>
          <a:bodyPr rtlCol="0"/>
          <a:lstStyle/>
          <a:p>
            <a:pPr marL="320040" indent="-320040" fontAlgn="auto">
              <a:spcAft>
                <a:spcPts val="0"/>
              </a:spcAft>
              <a:buClr>
                <a:schemeClr val="accent6">
                  <a:lumMod val="75000"/>
                </a:schemeClr>
              </a:buClr>
              <a:defRPr/>
            </a:pPr>
            <a:r>
              <a:rPr lang="he-IL" sz="3600" dirty="0">
                <a:cs typeface="Gisha"/>
              </a:rPr>
              <a:t>סרטוטי קלפים</a:t>
            </a:r>
          </a:p>
        </p:txBody>
      </p:sp>
      <p:sp>
        <p:nvSpPr>
          <p:cNvPr id="57353" name="מציין מיקום תוכן 9"/>
          <p:cNvSpPr>
            <a:spLocks noGrp="1"/>
          </p:cNvSpPr>
          <p:nvPr>
            <p:ph sz="quarter" idx="13"/>
          </p:nvPr>
        </p:nvSpPr>
        <p:spPr>
          <a:xfrm>
            <a:off x="0" y="1373070"/>
            <a:ext cx="8586173" cy="1152525"/>
          </a:xfrm>
          <a:noFill/>
          <a:ln>
            <a:solidFill>
              <a:schemeClr val="bg1"/>
            </a:solidFill>
          </a:ln>
        </p:spPr>
        <p:txBody>
          <a:bodyPr/>
          <a:lstStyle/>
          <a:p>
            <a:pPr marL="547370" lvl="1" indent="-182245"/>
            <a:r>
              <a:rPr lang="he-IL" sz="1600" dirty="0">
                <a:cs typeface="Gisha"/>
              </a:rPr>
              <a:t>יש לסרטט </a:t>
            </a:r>
            <a:r>
              <a:rPr lang="he-IL" sz="1600" u="sng" dirty="0">
                <a:cs typeface="Gisha"/>
              </a:rPr>
              <a:t>כל</a:t>
            </a:r>
            <a:r>
              <a:rPr lang="he-IL" sz="1600" dirty="0">
                <a:cs typeface="Gisha"/>
              </a:rPr>
              <a:t> קלף שיש במבנה, לכל קלף יינתן שם</a:t>
            </a:r>
            <a:endParaRPr lang="he-IL" dirty="0"/>
          </a:p>
          <a:p>
            <a:pPr marL="547370" lvl="1" indent="-182245"/>
            <a:r>
              <a:rPr lang="he-IL" sz="1600" dirty="0">
                <a:cs typeface="Gisha"/>
              </a:rPr>
              <a:t>אם המבנה סימטרי ויש צמדי קלפים זהים – יש לקרוא להם באותו שם, אך במספור שונה (</a:t>
            </a:r>
            <a:r>
              <a:rPr lang="en-US" sz="1600" dirty="0">
                <a:cs typeface="Gisha"/>
              </a:rPr>
              <a:t>A1</a:t>
            </a:r>
            <a:r>
              <a:rPr lang="he-IL" sz="1600" dirty="0">
                <a:cs typeface="Gisha"/>
              </a:rPr>
              <a:t>, </a:t>
            </a:r>
            <a:r>
              <a:rPr lang="en-US" sz="1600" dirty="0">
                <a:cs typeface="Gisha"/>
              </a:rPr>
              <a:t>A2</a:t>
            </a:r>
            <a:r>
              <a:rPr lang="he-IL" sz="1600" dirty="0">
                <a:cs typeface="Gisha"/>
              </a:rPr>
              <a:t>)</a:t>
            </a:r>
          </a:p>
          <a:p>
            <a:pPr marL="547370" lvl="1" indent="-182245"/>
            <a:r>
              <a:rPr lang="he-IL" sz="1600" dirty="0">
                <a:cs typeface="Gisha"/>
              </a:rPr>
              <a:t>על גבי כל סרטוט של </a:t>
            </a:r>
            <a:r>
              <a:rPr lang="he-IL" sz="1600" b="1" u="sng" dirty="0">
                <a:cs typeface="Gisha"/>
              </a:rPr>
              <a:t>קלף</a:t>
            </a:r>
            <a:r>
              <a:rPr lang="he-IL" sz="1600" dirty="0">
                <a:cs typeface="Gisha"/>
              </a:rPr>
              <a:t> יש לרשום רשימת סנדות</a:t>
            </a:r>
          </a:p>
          <a:p>
            <a:pPr marL="547370" lvl="1" indent="-182245"/>
            <a:endParaRPr lang="en-US" sz="1600" dirty="0">
              <a:cs typeface="Gisha" pitchFamily="34" charset="-79"/>
            </a:endParaRPr>
          </a:p>
          <a:p>
            <a:pPr indent="-182245">
              <a:buFont typeface="Georgia" pitchFamily="18" charset="0"/>
              <a:buNone/>
            </a:pPr>
            <a:endParaRPr lang="en-US" sz="1600" dirty="0">
              <a:cs typeface="Gisha" pitchFamily="34" charset="-79"/>
            </a:endParaRPr>
          </a:p>
          <a:p>
            <a:pPr indent="-182245"/>
            <a:endParaRPr lang="he-IL" sz="1600" dirty="0"/>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cxnSp>
        <p:nvCxnSpPr>
          <p:cNvPr id="13" name="מחבר ישר 12">
            <a:extLst>
              <a:ext uri="{FF2B5EF4-FFF2-40B4-BE49-F238E27FC236}">
                <a16:creationId xmlns:a16="http://schemas.microsoft.com/office/drawing/2014/main" id="{C3D270B8-74EB-4BE8-B7C6-DA68CF428EE5}"/>
              </a:ext>
            </a:extLst>
          </p:cNvPr>
          <p:cNvCxnSpPr/>
          <p:nvPr/>
        </p:nvCxnSpPr>
        <p:spPr>
          <a:xfrm flipH="1" flipV="1">
            <a:off x="0" y="35837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4" name="מחבר ישר 13">
            <a:extLst>
              <a:ext uri="{FF2B5EF4-FFF2-40B4-BE49-F238E27FC236}">
                <a16:creationId xmlns:a16="http://schemas.microsoft.com/office/drawing/2014/main" id="{355673A2-30A6-488E-949F-FBC220CE1241}"/>
              </a:ext>
            </a:extLst>
          </p:cNvPr>
          <p:cNvCxnSpPr/>
          <p:nvPr/>
        </p:nvCxnSpPr>
        <p:spPr>
          <a:xfrm flipH="1">
            <a:off x="0" y="119252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5" name="קבוצה 14">
            <a:extLst>
              <a:ext uri="{FF2B5EF4-FFF2-40B4-BE49-F238E27FC236}">
                <a16:creationId xmlns:a16="http://schemas.microsoft.com/office/drawing/2014/main" id="{5C14B761-1E10-4E48-9098-1B701DD1CA51}"/>
              </a:ext>
            </a:extLst>
          </p:cNvPr>
          <p:cNvGrpSpPr/>
          <p:nvPr/>
        </p:nvGrpSpPr>
        <p:grpSpPr>
          <a:xfrm>
            <a:off x="109765" y="93298"/>
            <a:ext cx="1448468" cy="1416136"/>
            <a:chOff x="3563888" y="-99392"/>
            <a:chExt cx="1944216" cy="1900818"/>
          </a:xfrm>
        </p:grpSpPr>
        <p:sp>
          <p:nvSpPr>
            <p:cNvPr id="16" name="אליפסה 15">
              <a:extLst>
                <a:ext uri="{FF2B5EF4-FFF2-40B4-BE49-F238E27FC236}">
                  <a16:creationId xmlns:a16="http://schemas.microsoft.com/office/drawing/2014/main" id="{5523DB11-7CEA-4E14-B332-36BB7108093D}"/>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6" descr="בטיחות ומקצועיות">
              <a:extLst>
                <a:ext uri="{FF2B5EF4-FFF2-40B4-BE49-F238E27FC236}">
                  <a16:creationId xmlns:a16="http://schemas.microsoft.com/office/drawing/2014/main" id="{2D38EFB4-9217-41F9-B34F-4AEB28F78B43}"/>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8" name="תמונה 17">
            <a:extLst>
              <a:ext uri="{FF2B5EF4-FFF2-40B4-BE49-F238E27FC236}">
                <a16:creationId xmlns:a16="http://schemas.microsoft.com/office/drawing/2014/main" id="{3EE54C90-483E-414D-9898-C585B0F0B11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Lst>
          </a:blip>
          <a:stretch>
            <a:fillRect/>
          </a:stretch>
        </p:blipFill>
        <p:spPr>
          <a:xfrm>
            <a:off x="7542221" y="-40245"/>
            <a:ext cx="1666875" cy="1547813"/>
          </a:xfrm>
          <a:prstGeom prst="rect">
            <a:avLst/>
          </a:prstGeom>
        </p:spPr>
      </p:pic>
      <p:pic>
        <p:nvPicPr>
          <p:cNvPr id="12" name="תמונה 11">
            <a:extLst>
              <a:ext uri="{FF2B5EF4-FFF2-40B4-BE49-F238E27FC236}">
                <a16:creationId xmlns:a16="http://schemas.microsoft.com/office/drawing/2014/main" id="{9709C283-1865-41DF-8F15-F99A5C8CA409}"/>
              </a:ext>
            </a:extLst>
          </p:cNvPr>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5400000">
            <a:off x="2325742" y="1938393"/>
            <a:ext cx="3608030" cy="4918898"/>
          </a:xfrm>
          <a:prstGeom prst="rect">
            <a:avLst/>
          </a:prstGeom>
          <a:ln w="38100">
            <a:solidFill>
              <a:schemeClr val="tx1"/>
            </a:solidFill>
          </a:ln>
          <a:effectLst>
            <a:outerShdw blurRad="292100" dist="139700" dir="2700000" algn="tl" rotWithShape="0">
              <a:srgbClr val="333333">
                <a:alpha val="65000"/>
              </a:srgbClr>
            </a:outerShdw>
          </a:effectLst>
        </p:spPr>
      </p:pic>
      <p:sp>
        <p:nvSpPr>
          <p:cNvPr id="19" name="Rectangle 2">
            <a:extLst>
              <a:ext uri="{FF2B5EF4-FFF2-40B4-BE49-F238E27FC236}">
                <a16:creationId xmlns:a16="http://schemas.microsoft.com/office/drawing/2014/main" id="{8607C310-3D46-4ED2-8F4F-12599B63AB8A}"/>
              </a:ext>
            </a:extLst>
          </p:cNvPr>
          <p:cNvSpPr>
            <a:spLocks noChangeArrowheads="1"/>
          </p:cNvSpPr>
          <p:nvPr/>
        </p:nvSpPr>
        <p:spPr bwMode="auto">
          <a:xfrm>
            <a:off x="528324" y="6348888"/>
            <a:ext cx="7782551" cy="40011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a:ln>
                <a:noFill/>
              </a:ln>
              <a:effectLst/>
              <a:latin typeface="Assistant" panose="00000500000000000000" pitchFamily="2" charset="-79"/>
              <a:cs typeface="Assistant" panose="00000500000000000000" pitchFamily="2" charset="-79"/>
            </a:endParaRPr>
          </a:p>
        </p:txBody>
      </p:sp>
      <p:cxnSp>
        <p:nvCxnSpPr>
          <p:cNvPr id="20" name="מחבר ישר 19">
            <a:extLst>
              <a:ext uri="{FF2B5EF4-FFF2-40B4-BE49-F238E27FC236}">
                <a16:creationId xmlns:a16="http://schemas.microsoft.com/office/drawing/2014/main" id="{ABCBB1D8-B2AE-4A88-9E9D-6F893450BB84}"/>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1" name="מחבר ישר 20">
            <a:extLst>
              <a:ext uri="{FF2B5EF4-FFF2-40B4-BE49-F238E27FC236}">
                <a16:creationId xmlns:a16="http://schemas.microsoft.com/office/drawing/2014/main" id="{3E2B8309-3F01-43B2-B517-670978738761}"/>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3085133" y="423026"/>
            <a:ext cx="2973735" cy="785796"/>
          </a:xfrm>
        </p:spPr>
        <p:txBody>
          <a:bodyPr rtlCol="0"/>
          <a:lstStyle/>
          <a:p>
            <a:pPr marL="0" indent="0" eaLnBrk="1" fontAlgn="auto" hangingPunct="1">
              <a:spcAft>
                <a:spcPts val="0"/>
              </a:spcAft>
              <a:buClr>
                <a:schemeClr val="accent6">
                  <a:lumMod val="75000"/>
                </a:schemeClr>
              </a:buClr>
              <a:buNone/>
              <a:defRPr/>
            </a:pPr>
            <a:r>
              <a:rPr lang="he-IL" sz="3600" dirty="0"/>
              <a:t>מטרת היחידה</a:t>
            </a:r>
          </a:p>
        </p:txBody>
      </p:sp>
      <p:sp>
        <p:nvSpPr>
          <p:cNvPr id="43017" name="מציין מיקום תוכן 9"/>
          <p:cNvSpPr>
            <a:spLocks noGrp="1"/>
          </p:cNvSpPr>
          <p:nvPr>
            <p:ph sz="quarter" idx="13"/>
          </p:nvPr>
        </p:nvSpPr>
        <p:spPr>
          <a:xfrm>
            <a:off x="689356" y="1604908"/>
            <a:ext cx="7821613" cy="4535487"/>
          </a:xfrm>
        </p:spPr>
        <p:txBody>
          <a:bodyPr/>
          <a:lstStyle/>
          <a:p>
            <a:pPr marL="46037" indent="0">
              <a:buNone/>
            </a:pPr>
            <a:endParaRPr lang="he-IL" sz="2400"/>
          </a:p>
          <a:p>
            <a:pPr marL="46037" indent="0">
              <a:buNone/>
            </a:pPr>
            <a:endParaRPr lang="he-IL" sz="2400" b="1" u="sng"/>
          </a:p>
        </p:txBody>
      </p:sp>
      <p:sp>
        <p:nvSpPr>
          <p:cNvPr id="4" name="כותרת 1"/>
          <p:cNvSpPr txBox="1">
            <a:spLocks/>
          </p:cNvSpPr>
          <p:nvPr/>
        </p:nvSpPr>
        <p:spPr>
          <a:xfrm>
            <a:off x="1909070" y="341784"/>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cxnSp>
        <p:nvCxnSpPr>
          <p:cNvPr id="11" name="מחבר ישר 10">
            <a:extLst>
              <a:ext uri="{FF2B5EF4-FFF2-40B4-BE49-F238E27FC236}">
                <a16:creationId xmlns:a16="http://schemas.microsoft.com/office/drawing/2014/main" id="{239EA6DB-275F-42D7-84F6-92BB7316E614}"/>
              </a:ext>
            </a:extLst>
          </p:cNvPr>
          <p:cNvCxnSpPr/>
          <p:nvPr/>
        </p:nvCxnSpPr>
        <p:spPr>
          <a:xfrm flipH="1" flipV="1">
            <a:off x="0" y="33372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41C0C1DF-E955-4490-B36A-C265EC625286}"/>
              </a:ext>
            </a:extLst>
          </p:cNvPr>
          <p:cNvCxnSpPr/>
          <p:nvPr/>
        </p:nvCxnSpPr>
        <p:spPr>
          <a:xfrm flipH="1">
            <a:off x="0" y="116787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7FF643D1-45F6-431A-A726-A367FDFD22A0}"/>
              </a:ext>
            </a:extLst>
          </p:cNvPr>
          <p:cNvGrpSpPr/>
          <p:nvPr/>
        </p:nvGrpSpPr>
        <p:grpSpPr>
          <a:xfrm>
            <a:off x="109765" y="68648"/>
            <a:ext cx="1448468" cy="1416136"/>
            <a:chOff x="3563888" y="-99392"/>
            <a:chExt cx="1944216" cy="1900818"/>
          </a:xfrm>
        </p:grpSpPr>
        <p:sp>
          <p:nvSpPr>
            <p:cNvPr id="14" name="אליפסה 13">
              <a:extLst>
                <a:ext uri="{FF2B5EF4-FFF2-40B4-BE49-F238E27FC236}">
                  <a16:creationId xmlns:a16="http://schemas.microsoft.com/office/drawing/2014/main" id="{B477D6A2-0DCF-4E38-B306-DD5CBE1407AB}"/>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תמונה 6" descr="בטיחות ומקצועיות">
              <a:extLst>
                <a:ext uri="{FF2B5EF4-FFF2-40B4-BE49-F238E27FC236}">
                  <a16:creationId xmlns:a16="http://schemas.microsoft.com/office/drawing/2014/main" id="{3D7271C7-DEBE-4DDA-9FB1-09648756CFB0}"/>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2" name="תמונה 1">
            <a:extLst>
              <a:ext uri="{FF2B5EF4-FFF2-40B4-BE49-F238E27FC236}">
                <a16:creationId xmlns:a16="http://schemas.microsoft.com/office/drawing/2014/main" id="{6C136434-6E8C-413D-92BF-230696490C3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Lst>
          </a:blip>
          <a:stretch>
            <a:fillRect/>
          </a:stretch>
        </p:blipFill>
        <p:spPr>
          <a:xfrm>
            <a:off x="7542221" y="-78924"/>
            <a:ext cx="1666875" cy="1547813"/>
          </a:xfrm>
          <a:prstGeom prst="rect">
            <a:avLst/>
          </a:prstGeom>
        </p:spPr>
      </p:pic>
      <p:sp>
        <p:nvSpPr>
          <p:cNvPr id="16" name="Rectangle 2">
            <a:extLst>
              <a:ext uri="{FF2B5EF4-FFF2-40B4-BE49-F238E27FC236}">
                <a16:creationId xmlns:a16="http://schemas.microsoft.com/office/drawing/2014/main" id="{103FC155-2D37-4670-9115-53296C04751C}"/>
              </a:ext>
            </a:extLst>
          </p:cNvPr>
          <p:cNvSpPr>
            <a:spLocks noChangeArrowheads="1"/>
          </p:cNvSpPr>
          <p:nvPr/>
        </p:nvSpPr>
        <p:spPr bwMode="auto">
          <a:xfrm>
            <a:off x="689356" y="6357862"/>
            <a:ext cx="7782551" cy="40011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a:ln>
                <a:noFill/>
              </a:ln>
              <a:effectLst/>
              <a:latin typeface="Assistant" panose="00000500000000000000" pitchFamily="2" charset="-79"/>
              <a:cs typeface="Assistant" panose="00000500000000000000" pitchFamily="2" charset="-79"/>
            </a:endParaRPr>
          </a:p>
        </p:txBody>
      </p:sp>
      <p:cxnSp>
        <p:nvCxnSpPr>
          <p:cNvPr id="17" name="מחבר ישר 16">
            <a:extLst>
              <a:ext uri="{FF2B5EF4-FFF2-40B4-BE49-F238E27FC236}">
                <a16:creationId xmlns:a16="http://schemas.microsoft.com/office/drawing/2014/main" id="{AD2DFE84-38AA-4C46-A93F-AE6DFA2C6A16}"/>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8" name="מחבר ישר 17">
            <a:extLst>
              <a:ext uri="{FF2B5EF4-FFF2-40B4-BE49-F238E27FC236}">
                <a16:creationId xmlns:a16="http://schemas.microsoft.com/office/drawing/2014/main" id="{1645F3FB-AFFF-466A-930F-C46072BFB555}"/>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pic>
        <p:nvPicPr>
          <p:cNvPr id="1026" name="Picture 2" descr="תוצאת תמונה עבור מטרה">
            <a:extLst>
              <a:ext uri="{FF2B5EF4-FFF2-40B4-BE49-F238E27FC236}">
                <a16:creationId xmlns:a16="http://schemas.microsoft.com/office/drawing/2014/main" id="{F83B5204-6FBC-415E-B225-5D700F72E19D}"/>
              </a:ext>
            </a:extLst>
          </p:cNvPr>
          <p:cNvPicPr>
            <a:picLocks noChangeAspect="1" noChangeArrowheads="1"/>
          </p:cNvPicPr>
          <p:nvPr/>
        </p:nvPicPr>
        <p:blipFill>
          <a:blip r:embed="rId6">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08613" y="3673541"/>
            <a:ext cx="3089860" cy="2466854"/>
          </a:xfrm>
          <a:prstGeom prst="rect">
            <a:avLst/>
          </a:prstGeom>
          <a:noFill/>
          <a:extLst>
            <a:ext uri="{909E8E84-426E-40DD-AFC4-6F175D3DCCD1}">
              <a14:hiddenFill xmlns:a14="http://schemas.microsoft.com/office/drawing/2010/main">
                <a:solidFill>
                  <a:srgbClr val="FFFFFF"/>
                </a:solidFill>
              </a14:hiddenFill>
            </a:ext>
          </a:extLst>
        </p:spPr>
      </p:pic>
      <p:sp>
        <p:nvSpPr>
          <p:cNvPr id="19" name="מציין מיקום תוכן 9">
            <a:extLst>
              <a:ext uri="{FF2B5EF4-FFF2-40B4-BE49-F238E27FC236}">
                <a16:creationId xmlns:a16="http://schemas.microsoft.com/office/drawing/2014/main" id="{FF510D93-EC27-4CA6-894A-FBB6BA33DB70}"/>
              </a:ext>
            </a:extLst>
          </p:cNvPr>
          <p:cNvSpPr txBox="1">
            <a:spLocks/>
          </p:cNvSpPr>
          <p:nvPr/>
        </p:nvSpPr>
        <p:spPr bwMode="auto">
          <a:xfrm>
            <a:off x="971600" y="1154636"/>
            <a:ext cx="7821613" cy="4535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182563" algn="r" rtl="1" eaLnBrk="1" fontAlgn="base" hangingPunct="1">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r" rtl="1" eaLnBrk="1" fontAlgn="base" hangingPunct="1">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r" rtl="1" eaLnBrk="1" fontAlgn="base" hangingPunct="1">
              <a:spcBef>
                <a:spcPct val="20000"/>
              </a:spcBef>
              <a:spcAft>
                <a:spcPts val="300"/>
              </a:spcAft>
              <a:buClr>
                <a:srgbClr val="C3260C"/>
              </a:buClr>
              <a:buSzPct val="130000"/>
              <a:buFont typeface="Georgia" pitchFamily="18" charset="0"/>
              <a:buChar char="*"/>
              <a:defRPr sz="2400" kern="1200">
                <a:solidFill>
                  <a:srgbClr val="404040"/>
                </a:solidFill>
                <a:latin typeface="+mn-lt"/>
                <a:ea typeface="+mn-ea"/>
                <a:cs typeface="+mn-cs"/>
              </a:defRPr>
            </a:lvl3pPr>
            <a:lvl4pPr marL="1096963" indent="-182563" algn="r" rtl="1" eaLnBrk="1" fontAlgn="base" hangingPunct="1">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r" rtl="1" eaLnBrk="1" fontAlgn="base" hangingPunct="1">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endParaRPr lang="he-IL" sz="2400" dirty="0"/>
          </a:p>
          <a:p>
            <a:pPr indent="-182245"/>
            <a:r>
              <a:rPr lang="he-IL" sz="2400" dirty="0">
                <a:cs typeface="Gisha"/>
              </a:rPr>
              <a:t>היכרות עם תהליך אישורי המבנה והבנת התפקיד של מרכז/ת השבט בתהליך התכנון ובתחקיר עצמו.</a:t>
            </a:r>
          </a:p>
          <a:p>
            <a:pPr marL="45720" indent="0">
              <a:buFont typeface="Georgia" pitchFamily="18" charset="0"/>
              <a:buNone/>
            </a:pPr>
            <a:endParaRPr lang="he-IL" sz="2400" dirty="0"/>
          </a:p>
          <a:p>
            <a:pPr indent="-182245"/>
            <a:r>
              <a:rPr lang="he-IL" sz="2400" dirty="0">
                <a:cs typeface="Gisha"/>
              </a:rPr>
              <a:t>הבנת חשיבותו של תיק המבנה והיכרות עם כל חלקיו.</a:t>
            </a:r>
          </a:p>
          <a:p>
            <a:pPr marL="45720" indent="0">
              <a:buFont typeface="Georgia" pitchFamily="18" charset="0"/>
              <a:buNone/>
            </a:pPr>
            <a:endParaRPr lang="he-IL" sz="2400" dirty="0"/>
          </a:p>
          <a:p>
            <a:pPr indent="-182245"/>
            <a:r>
              <a:rPr lang="he-IL" sz="2400" dirty="0">
                <a:cs typeface="Gisha"/>
              </a:rPr>
              <a:t>התנסות עצמית בסרטוט ובקריאת סרטוטים.</a:t>
            </a:r>
          </a:p>
          <a:p>
            <a:pPr marL="45720" indent="0">
              <a:buFont typeface="Georgia" pitchFamily="18" charset="0"/>
              <a:buNone/>
            </a:pPr>
            <a:endParaRPr lang="he-IL" sz="2400" dirty="0"/>
          </a:p>
          <a:p>
            <a:pPr marL="45720" indent="0">
              <a:buFont typeface="Georgia" pitchFamily="18" charset="0"/>
              <a:buNone/>
            </a:pPr>
            <a:endParaRPr lang="he-IL" sz="2400" dirty="0"/>
          </a:p>
          <a:p>
            <a:pPr marL="45720" indent="0">
              <a:buFont typeface="Georgia" pitchFamily="18" charset="0"/>
              <a:buNone/>
            </a:pPr>
            <a:endParaRPr lang="he-IL" sz="2400" dirty="0"/>
          </a:p>
        </p:txBody>
      </p:sp>
    </p:spTree>
    <p:extLst>
      <p:ext uri="{BB962C8B-B14F-4D97-AF65-F5344CB8AC3E}">
        <p14:creationId xmlns:p14="http://schemas.microsoft.com/office/powerpoint/2010/main" val="3740792309"/>
      </p:ext>
    </p:extLst>
  </p:cSld>
  <p:clrMapOvr>
    <a:masterClrMapping/>
  </p:clrMapOvr>
  <p:transition/>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כותרת 1"/>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sp>
        <p:nvSpPr>
          <p:cNvPr id="58377" name="מציין מיקום תוכן 9"/>
          <p:cNvSpPr>
            <a:spLocks noGrp="1"/>
          </p:cNvSpPr>
          <p:nvPr>
            <p:ph idx="13" sz="quarter"/>
          </p:nvPr>
        </p:nvSpPr>
        <p:spPr>
          <a:xfrm>
            <a:off x="1116013" y="981075"/>
            <a:ext cx="7677150" cy="1152525"/>
          </a:xfrm>
        </p:spPr>
        <p:txBody>
          <a:bodyPr/>
          <a:lstStyle/>
          <a:p>
            <a:pPr lvl="1"/>
            <a:endParaRPr lang="en-US" sz="1200">
              <a:cs charset="-79" pitchFamily="34" typeface="Gisha"/>
            </a:endParaRPr>
          </a:p>
          <a:p>
            <a:pPr>
              <a:buFont charset="0" pitchFamily="18" typeface="Georgia"/>
              <a:buNone/>
            </a:pPr>
            <a:r>
              <a:rPr lang="he-IL" sz="1200"/>
              <a:t> </a:t>
            </a:r>
            <a:endParaRPr lang="en-US" sz="1200">
              <a:cs charset="-79" pitchFamily="34" typeface="Gisha"/>
            </a:endParaRPr>
          </a:p>
          <a:p>
            <a:endParaRPr lang="he-IL" sz="1200"/>
          </a:p>
        </p:txBody>
      </p:sp>
      <p:sp>
        <p:nvSpPr>
          <p:cNvPr id="15" name="כותרת 1">
            <a:extLst>
              <a:ext uri="{FF2B5EF4-FFF2-40B4-BE49-F238E27FC236}">
                <a16:creationId xmlns:a16="http://schemas.microsoft.com/office/drawing/2014/main" id="{87D99788-7B5B-4032-BA57-9E471A7B689F}"/>
              </a:ext>
            </a:extLst>
          </p:cNvPr>
          <p:cNvSpPr txBox="1">
            <a:spLocks/>
          </p:cNvSpPr>
          <p:nvPr/>
        </p:nvSpPr>
        <p:spPr>
          <a:xfrm>
            <a:off x="839555" y="398347"/>
            <a:ext cx="5943613" cy="785796"/>
          </a:xfrm>
          <a:prstGeom prst="rect">
            <a:avLst/>
          </a:prstGeom>
          <a:effectLst/>
        </p:spPr>
        <p:txBody>
          <a:bodyPr anchor="t" anchorCtr="0" bIns="45720" compatLnSpc="1" lIns="91440" numCol="1" rIns="91440" rtlCol="0" tIns="45720" vert="horz" wrap="square">
            <a:prstTxWarp prst="textNoShape">
              <a:avLst/>
            </a:prstTxWarp>
            <a:noAutofit/>
          </a:bodyPr>
          <a:lstStyle>
            <a:lvl1pPr algn="r" eaLnBrk="1" fontAlgn="base" hangingPunct="1" indent="-319088" marL="319088" rtl="1">
              <a:spcBef>
                <a:spcPct val="0"/>
              </a:spcBef>
              <a:spcAft>
                <a:spcPct val="0"/>
              </a:spcAft>
              <a:buClr>
                <a:srgbClr val="C3260C"/>
              </a:buClr>
              <a:buSzPct val="128000"/>
              <a:buFont charset="0" pitchFamily="18" typeface="Georgia"/>
              <a:buChar char="*"/>
              <a:defRPr b="1" kern="1200" sz="46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2pPr>
            <a:lvl3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3pPr>
            <a:lvl4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4pPr>
            <a:lvl5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320040" marL="320040">
              <a:spcAft>
                <a:spcPts val="0"/>
              </a:spcAft>
              <a:buClr>
                <a:schemeClr val="accent6">
                  <a:lumMod val="75000"/>
                </a:schemeClr>
              </a:buClr>
              <a:defRPr/>
            </a:pPr>
            <a:r>
              <a:rPr dirty="0" lang="he-IL" sz="3600">
                <a:cs typeface="Gisha"/>
              </a:rPr>
              <a:t>סרטוטי קלפים</a:t>
            </a:r>
          </a:p>
        </p:txBody>
      </p:sp>
      <p:sp>
        <p:nvSpPr>
          <p:cNvPr id="16" name="כותרת 1">
            <a:extLst>
              <a:ext uri="{FF2B5EF4-FFF2-40B4-BE49-F238E27FC236}">
                <a16:creationId xmlns:a16="http://schemas.microsoft.com/office/drawing/2014/main" id="{D41FFD46-EC5F-4CF0-A03A-BBA64CB37E83}"/>
              </a:ext>
            </a:extLst>
          </p:cNvPr>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cxnSp>
        <p:nvCxnSpPr>
          <p:cNvPr id="17" name="מחבר ישר 16">
            <a:extLst>
              <a:ext uri="{FF2B5EF4-FFF2-40B4-BE49-F238E27FC236}">
                <a16:creationId xmlns:a16="http://schemas.microsoft.com/office/drawing/2014/main" id="{4095FC38-4EA5-460B-80B2-6BF0843ED1C8}"/>
              </a:ext>
            </a:extLst>
          </p:cNvPr>
          <p:cNvCxnSpPr/>
          <p:nvPr/>
        </p:nvCxnSpPr>
        <p:spPr>
          <a:xfrm flipH="1" flipV="1">
            <a:off x="0" y="35837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8" name="מחבר ישר 17">
            <a:extLst>
              <a:ext uri="{FF2B5EF4-FFF2-40B4-BE49-F238E27FC236}">
                <a16:creationId xmlns:a16="http://schemas.microsoft.com/office/drawing/2014/main" id="{F6784DE7-7C3E-4EC2-8EDE-BC31836A43B0}"/>
              </a:ext>
            </a:extLst>
          </p:cNvPr>
          <p:cNvCxnSpPr/>
          <p:nvPr/>
        </p:nvCxnSpPr>
        <p:spPr>
          <a:xfrm flipH="1">
            <a:off x="0" y="119252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9" name="קבוצה 18">
            <a:extLst>
              <a:ext uri="{FF2B5EF4-FFF2-40B4-BE49-F238E27FC236}">
                <a16:creationId xmlns:a16="http://schemas.microsoft.com/office/drawing/2014/main" id="{3C20D7B2-1E90-445C-A820-3236E89328CC}"/>
              </a:ext>
            </a:extLst>
          </p:cNvPr>
          <p:cNvGrpSpPr/>
          <p:nvPr/>
        </p:nvGrpSpPr>
        <p:grpSpPr>
          <a:xfrm>
            <a:off x="109765" y="93298"/>
            <a:ext cx="1448468" cy="1416136"/>
            <a:chOff x="3563888" y="-99392"/>
            <a:chExt cx="1944216" cy="1900818"/>
          </a:xfrm>
        </p:grpSpPr>
        <p:sp>
          <p:nvSpPr>
            <p:cNvPr id="20" name="אליפסה 19">
              <a:extLst>
                <a:ext uri="{FF2B5EF4-FFF2-40B4-BE49-F238E27FC236}">
                  <a16:creationId xmlns:a16="http://schemas.microsoft.com/office/drawing/2014/main" id="{C6762D48-3D03-4B42-8DEB-7FE874B44A2E}"/>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21" name="תמונה 6">
              <a:extLst>
                <a:ext uri="{FF2B5EF4-FFF2-40B4-BE49-F238E27FC236}">
                  <a16:creationId xmlns:a16="http://schemas.microsoft.com/office/drawing/2014/main" id="{133A9131-CEE5-4EFA-9E4B-B5EB7DD1356F}"/>
                </a:ext>
              </a:extLst>
            </p:cNvPr>
            <p:cNvPicPr>
              <a:picLocks noChangeArrowheads="1" noChangeAspect="1"/>
            </p:cNvPicPr>
            <p:nvPr/>
          </p:nvPicPr>
          <p:blipFill>
            <a:blip cstate="print" r:embed="rId3">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22" name="תמונה 21">
            <a:extLst>
              <a:ext uri="{FF2B5EF4-FFF2-40B4-BE49-F238E27FC236}">
                <a16:creationId xmlns:a16="http://schemas.microsoft.com/office/drawing/2014/main" id="{7DEEE99F-00D1-4C63-82AA-9B6653B9590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40245"/>
            <a:ext cx="1666875" cy="1547813"/>
          </a:xfrm>
          <a:prstGeom prst="rect">
            <a:avLst/>
          </a:prstGeom>
        </p:spPr>
      </p:pic>
      <p:pic>
        <p:nvPicPr>
          <p:cNvPr id="14" name="תמונה 13">
            <a:extLst>
              <a:ext uri="{FF2B5EF4-FFF2-40B4-BE49-F238E27FC236}">
                <a16:creationId xmlns:a16="http://schemas.microsoft.com/office/drawing/2014/main" id="{2DAA1938-7C67-40A6-9753-B54C9E6F4D95}"/>
              </a:ext>
            </a:extLst>
          </p:cNvPr>
          <p:cNvPicPr/>
          <p:nvPr/>
        </p:nvPicPr>
        <p:blipFill rotWithShape="1">
          <a:blip cstate="print"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b="15"/>
          <a:stretch/>
        </p:blipFill>
        <p:spPr bwMode="auto">
          <a:xfrm>
            <a:off x="833463" y="1530469"/>
            <a:ext cx="3280249" cy="4618365"/>
          </a:xfrm>
          <a:prstGeom prst="rect">
            <a:avLst/>
          </a:prstGeom>
          <a:ln w="38100">
            <a:solidFill>
              <a:schemeClr val="tx1"/>
            </a:solidFill>
          </a:ln>
          <a:effectLst>
            <a:outerShdw algn="tl" blurRad="292100" dir="2700000" dist="139700" rotWithShape="0">
              <a:srgbClr val="333333">
                <a:alpha val="65000"/>
              </a:srgbClr>
            </a:outerShdw>
          </a:effectLst>
          <a:extLst>
            <a:ext uri="{53640926-AAD7-44D8-BBD7-CCE9431645EC}">
              <a14:shadowObscured xmlns:a14="http://schemas.microsoft.com/office/drawing/2010/main"/>
            </a:ext>
          </a:extLst>
        </p:spPr>
      </p:pic>
      <p:pic>
        <p:nvPicPr>
          <p:cNvPr id="23" name="תמונה 22">
            <a:extLst>
              <a:ext uri="{FF2B5EF4-FFF2-40B4-BE49-F238E27FC236}">
                <a16:creationId xmlns:a16="http://schemas.microsoft.com/office/drawing/2014/main" id="{C9C6E816-B5BB-4870-BC85-97CB42AEF3A6}"/>
              </a:ext>
            </a:extLst>
          </p:cNvPr>
          <p:cNvPicPr/>
          <p:nvPr/>
        </p:nvPicPr>
        <p:blipFill rotWithShape="1">
          <a:blip cstate="print" r:embed="rId8">
            <a:extLst>
              <a:ext uri="{BEBA8EAE-BF5A-486C-A8C5-ECC9F3942E4B}">
                <a14:imgProps xmlns:a14="http://schemas.microsoft.com/office/drawing/2010/main">
                  <a14:imgLayer r:embed="rId9">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39"/>
          <a:stretch/>
        </p:blipFill>
        <p:spPr bwMode="auto">
          <a:xfrm>
            <a:off x="5143043" y="1515069"/>
            <a:ext cx="3280249" cy="4613350"/>
          </a:xfrm>
          <a:prstGeom prst="rect">
            <a:avLst/>
          </a:prstGeom>
          <a:ln w="38100">
            <a:solidFill>
              <a:schemeClr val="tx1"/>
            </a:solidFill>
          </a:ln>
          <a:effectLst>
            <a:outerShdw algn="tl" blurRad="292100" dir="2700000" dist="139700" rotWithShape="0">
              <a:srgbClr val="333333">
                <a:alpha val="65000"/>
              </a:srgbClr>
            </a:outerShdw>
          </a:effectLst>
          <a:extLst>
            <a:ext uri="{53640926-AAD7-44D8-BBD7-CCE9431645EC}">
              <a14:shadowObscured xmlns:a14="http://schemas.microsoft.com/office/drawing/2010/main"/>
            </a:ext>
          </a:extLst>
        </p:spPr>
      </p:pic>
      <p:sp>
        <p:nvSpPr>
          <p:cNvPr id="24" name="Rectangle 2">
            <a:extLst>
              <a:ext uri="{FF2B5EF4-FFF2-40B4-BE49-F238E27FC236}">
                <a16:creationId xmlns:a16="http://schemas.microsoft.com/office/drawing/2014/main" id="{A8E02207-23CC-4077-B3B8-E1639148764E}"/>
              </a:ext>
            </a:extLst>
          </p:cNvPr>
          <p:cNvSpPr>
            <a:spLocks noChangeArrowheads="1"/>
          </p:cNvSpPr>
          <p:nvPr/>
        </p:nvSpPr>
        <p:spPr bwMode="auto">
          <a:xfrm>
            <a:off x="528324" y="6348888"/>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25" name="מחבר ישר 24">
            <a:extLst>
              <a:ext uri="{FF2B5EF4-FFF2-40B4-BE49-F238E27FC236}">
                <a16:creationId xmlns:a16="http://schemas.microsoft.com/office/drawing/2014/main" id="{42924103-C122-45D9-A9BF-AAB650533A4D}"/>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6" name="מחבר ישר 25">
            <a:extLst>
              <a:ext uri="{FF2B5EF4-FFF2-40B4-BE49-F238E27FC236}">
                <a16:creationId xmlns:a16="http://schemas.microsoft.com/office/drawing/2014/main" id="{CD5BF37C-7C98-402D-936A-E869267A3639}"/>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08520" y="1611515"/>
            <a:ext cx="9595180" cy="3096344"/>
          </a:xfrm>
        </p:spPr>
        <p:txBody>
          <a:bodyPr rtlCol="0"/>
          <a:lstStyle/>
          <a:p>
            <a:pPr algn="ctr" eaLnBrk="1" fontAlgn="auto" hangingPunct="1" indent="-320040" marL="320040">
              <a:spcAft>
                <a:spcPts val="0"/>
              </a:spcAft>
              <a:buClr>
                <a:schemeClr val="accent6">
                  <a:lumMod val="75000"/>
                </a:schemeClr>
              </a:buClr>
              <a:defRPr/>
            </a:pPr>
            <a:r>
              <a:rPr dirty="0" lang="he-IL" sz="6600">
                <a:cs typeface="Gisha"/>
              </a:rPr>
              <a:t>סרטוטי מפות</a:t>
            </a:r>
            <a:endParaRPr dirty="0" lang="he-IL" sz="7200">
              <a:cs typeface="Gisha"/>
            </a:endParaRPr>
          </a:p>
        </p:txBody>
      </p:sp>
      <p:sp>
        <p:nvSpPr>
          <p:cNvPr id="4" name="כותרת 1"/>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cxnSp>
        <p:nvCxnSpPr>
          <p:cNvPr id="10" name="מחבר ישר 9">
            <a:extLst>
              <a:ext uri="{FF2B5EF4-FFF2-40B4-BE49-F238E27FC236}">
                <a16:creationId xmlns:a16="http://schemas.microsoft.com/office/drawing/2014/main" id="{29A5FFA0-52FC-41CE-87B9-326532150829}"/>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1" name="מחבר ישר 10">
            <a:extLst>
              <a:ext uri="{FF2B5EF4-FFF2-40B4-BE49-F238E27FC236}">
                <a16:creationId xmlns:a16="http://schemas.microsoft.com/office/drawing/2014/main" id="{DD051DA0-43AB-427B-A386-B4B6089A4BC5}"/>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2" name="קבוצה 11">
            <a:extLst>
              <a:ext uri="{FF2B5EF4-FFF2-40B4-BE49-F238E27FC236}">
                <a16:creationId xmlns:a16="http://schemas.microsoft.com/office/drawing/2014/main" id="{A860303F-B8F5-4799-B931-213CEB30BA48}"/>
              </a:ext>
            </a:extLst>
          </p:cNvPr>
          <p:cNvGrpSpPr/>
          <p:nvPr/>
        </p:nvGrpSpPr>
        <p:grpSpPr>
          <a:xfrm>
            <a:off x="109765" y="54619"/>
            <a:ext cx="1448468" cy="1416136"/>
            <a:chOff x="3563888" y="-99392"/>
            <a:chExt cx="1944216" cy="1900818"/>
          </a:xfrm>
        </p:grpSpPr>
        <p:sp>
          <p:nvSpPr>
            <p:cNvPr id="13" name="אליפסה 12">
              <a:extLst>
                <a:ext uri="{FF2B5EF4-FFF2-40B4-BE49-F238E27FC236}">
                  <a16:creationId xmlns:a16="http://schemas.microsoft.com/office/drawing/2014/main" id="{14523326-0455-4121-ABC6-182B723F1841}"/>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4" name="תמונה 6">
              <a:extLst>
                <a:ext uri="{FF2B5EF4-FFF2-40B4-BE49-F238E27FC236}">
                  <a16:creationId xmlns:a16="http://schemas.microsoft.com/office/drawing/2014/main" id="{4DD774A8-9BB0-46D4-B897-C4FAA228AE00}"/>
                </a:ext>
              </a:extLst>
            </p:cNvPr>
            <p:cNvPicPr>
              <a:picLocks noChangeArrowheads="1" noChangeAspect="1"/>
            </p:cNvPicPr>
            <p:nvPr/>
          </p:nvPicPr>
          <p:blipFill>
            <a:blip cstate="print" r:embed="rId3">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5" name="תמונה 14">
            <a:extLst>
              <a:ext uri="{FF2B5EF4-FFF2-40B4-BE49-F238E27FC236}">
                <a16:creationId xmlns:a16="http://schemas.microsoft.com/office/drawing/2014/main" id="{C3E8A39C-D35B-4E28-A5E8-2E3DDB9BDA2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78924"/>
            <a:ext cx="1666875" cy="1547813"/>
          </a:xfrm>
          <a:prstGeom prst="rect">
            <a:avLst/>
          </a:prstGeom>
        </p:spPr>
      </p:pic>
      <p:sp>
        <p:nvSpPr>
          <p:cNvPr id="16" name="כותרת 1">
            <a:extLst>
              <a:ext uri="{FF2B5EF4-FFF2-40B4-BE49-F238E27FC236}">
                <a16:creationId xmlns:a16="http://schemas.microsoft.com/office/drawing/2014/main" id="{BA5F7A5B-9FB8-4F56-97E1-8D5951FC22C4}"/>
              </a:ext>
            </a:extLst>
          </p:cNvPr>
          <p:cNvSpPr txBox="1">
            <a:spLocks/>
          </p:cNvSpPr>
          <p:nvPr/>
        </p:nvSpPr>
        <p:spPr>
          <a:xfrm>
            <a:off x="2444167" y="86318"/>
            <a:ext cx="4824536" cy="3096344"/>
          </a:xfrm>
          <a:prstGeom prst="rect">
            <a:avLst/>
          </a:prstGeom>
          <a:effectLst/>
        </p:spPr>
        <p:txBody>
          <a:bodyPr anchor="t" anchorCtr="0" bIns="45720" compatLnSpc="1" lIns="91440" numCol="1" rIns="91440" rtlCol="0" tIns="45720" vert="horz" wrap="square">
            <a:prstTxWarp prst="textNoShape">
              <a:avLst/>
            </a:prstTxWarp>
            <a:noAutofit/>
          </a:bodyPr>
          <a:lstStyle>
            <a:lvl1pPr algn="r" eaLnBrk="1" fontAlgn="base" hangingPunct="1" indent="-319088" marL="319088" rtl="1">
              <a:spcBef>
                <a:spcPct val="0"/>
              </a:spcBef>
              <a:spcAft>
                <a:spcPct val="0"/>
              </a:spcAft>
              <a:buClr>
                <a:srgbClr val="C3260C"/>
              </a:buClr>
              <a:buSzPct val="128000"/>
              <a:buFont charset="0" pitchFamily="18" typeface="Georgia"/>
              <a:buChar char="*"/>
              <a:defRPr b="1" kern="1200" sz="46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2pPr>
            <a:lvl3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3pPr>
            <a:lvl4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4pPr>
            <a:lvl5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algn="ctr" fontAlgn="auto" indent="-320040" marL="320040">
              <a:spcAft>
                <a:spcPts val="0"/>
              </a:spcAft>
              <a:buClr>
                <a:schemeClr val="accent6">
                  <a:lumMod val="75000"/>
                </a:schemeClr>
              </a:buClr>
              <a:defRPr/>
            </a:pPr>
            <a:r>
              <a:rPr lang="he-IL" sz="6600"/>
              <a:t>תיק מבנה</a:t>
            </a:r>
          </a:p>
        </p:txBody>
      </p:sp>
      <p:pic>
        <p:nvPicPr>
          <p:cNvPr descr="תמונה קשורה" id="1028" name="Picture 4">
            <a:extLst>
              <a:ext uri="{FF2B5EF4-FFF2-40B4-BE49-F238E27FC236}">
                <a16:creationId xmlns:a16="http://schemas.microsoft.com/office/drawing/2014/main" id="{3CFB1198-49BF-4613-A20A-F28D78E8A403}"/>
              </a:ext>
            </a:extLst>
          </p:cNvPr>
          <p:cNvPicPr>
            <a:picLocks noChangeArrowheads="1" noChangeAspect="1"/>
          </p:cNvPicPr>
          <p:nvPr/>
        </p:nvPicPr>
        <p:blipFill rotWithShape="1">
          <a:blip r:embed="rId6">
            <a:extLst>
              <a:ext uri="{28A0092B-C50C-407E-A947-70E740481C1C}">
                <a14:useLocalDpi xmlns:a14="http://schemas.microsoft.com/office/drawing/2010/main" val="0"/>
              </a:ext>
            </a:extLst>
          </a:blip>
          <a:srcRect b="9"/>
          <a:stretch/>
        </p:blipFill>
        <p:spPr bwMode="auto">
          <a:xfrm>
            <a:off x="802952" y="3042790"/>
            <a:ext cx="7467600" cy="3038200"/>
          </a:xfrm>
          <a:prstGeom prst="rect">
            <a:avLst/>
          </a:prstGeom>
          <a:ln>
            <a:noFill/>
          </a:ln>
          <a:effectLst>
            <a:outerShdw algn="tl" blurRad="292100" dir="2700000" dist="139700"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Rectangle 2">
            <a:extLst>
              <a:ext uri="{FF2B5EF4-FFF2-40B4-BE49-F238E27FC236}">
                <a16:creationId xmlns:a16="http://schemas.microsoft.com/office/drawing/2014/main" id="{5A4683CF-5DB8-4DF9-B3EE-787FE43B1719}"/>
              </a:ext>
            </a:extLst>
          </p:cNvPr>
          <p:cNvSpPr>
            <a:spLocks noChangeArrowheads="1"/>
          </p:cNvSpPr>
          <p:nvPr/>
        </p:nvSpPr>
        <p:spPr bwMode="auto">
          <a:xfrm>
            <a:off x="528324" y="6348888"/>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18" name="מחבר ישר 17">
            <a:extLst>
              <a:ext uri="{FF2B5EF4-FFF2-40B4-BE49-F238E27FC236}">
                <a16:creationId xmlns:a16="http://schemas.microsoft.com/office/drawing/2014/main" id="{5502AE78-E1CA-4391-8A8C-1D2ABAA1BDF5}"/>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9" name="מחבר ישר 18">
            <a:extLst>
              <a:ext uri="{FF2B5EF4-FFF2-40B4-BE49-F238E27FC236}">
                <a16:creationId xmlns:a16="http://schemas.microsoft.com/office/drawing/2014/main" id="{D45ACC34-F45E-4166-AE8A-338D0F03633A}"/>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85086971"/>
      </p:ext>
    </p:extLst>
  </p:cSld>
  <p:clrMapOvr>
    <a:masterClrMapping/>
  </p:clrMapOvr>
  <p:transition/>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578420" y="369987"/>
            <a:ext cx="5943613" cy="785796"/>
          </a:xfrm>
        </p:spPr>
        <p:txBody>
          <a:bodyPr rtlCol="0"/>
          <a:lstStyle/>
          <a:p>
            <a:pPr fontAlgn="auto" indent="-320040" marL="320040">
              <a:spcAft>
                <a:spcPts val="0"/>
              </a:spcAft>
              <a:buClr>
                <a:schemeClr val="accent6">
                  <a:lumMod val="75000"/>
                </a:schemeClr>
              </a:buClr>
              <a:defRPr/>
            </a:pPr>
            <a:r>
              <a:rPr lang="he-IL" sz="3600">
                <a:cs typeface="Gisha"/>
              </a:rPr>
              <a:t>סרטוטי מפות – מפת קלפים</a:t>
            </a:r>
          </a:p>
        </p:txBody>
      </p:sp>
      <p:sp>
        <p:nvSpPr>
          <p:cNvPr id="54281" name="מציין מיקום תוכן 9"/>
          <p:cNvSpPr>
            <a:spLocks noGrp="1"/>
          </p:cNvSpPr>
          <p:nvPr>
            <p:ph idx="13" sz="quarter"/>
          </p:nvPr>
        </p:nvSpPr>
        <p:spPr>
          <a:xfrm>
            <a:off x="6104195" y="2129198"/>
            <a:ext cx="3206954" cy="1143000"/>
          </a:xfrm>
        </p:spPr>
        <p:txBody>
          <a:bodyPr/>
          <a:lstStyle/>
          <a:p>
            <a:pPr lvl="1"/>
            <a:r>
              <a:rPr b="1" dirty="0" lang="he-IL"/>
              <a:t>מפת קלפים - מבט על שבו מסומנים מיקומי הקלפים ושמותיהם</a:t>
            </a:r>
            <a:endParaRPr b="1" dirty="0" lang="en-US">
              <a:cs charset="-79" pitchFamily="34" typeface="Gisha"/>
            </a:endParaRPr>
          </a:p>
        </p:txBody>
      </p:sp>
      <p:sp>
        <p:nvSpPr>
          <p:cNvPr id="4" name="כותרת 1"/>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cxnSp>
        <p:nvCxnSpPr>
          <p:cNvPr id="15" name="מחבר ישר 14">
            <a:extLst>
              <a:ext uri="{FF2B5EF4-FFF2-40B4-BE49-F238E27FC236}">
                <a16:creationId xmlns:a16="http://schemas.microsoft.com/office/drawing/2014/main" id="{0C45309B-2FA5-4051-970B-47FF19608220}"/>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6" name="מחבר ישר 15">
            <a:extLst>
              <a:ext uri="{FF2B5EF4-FFF2-40B4-BE49-F238E27FC236}">
                <a16:creationId xmlns:a16="http://schemas.microsoft.com/office/drawing/2014/main" id="{E5D0F272-6CFF-4D3C-946D-DF32D521B349}"/>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7" name="קבוצה 16">
            <a:extLst>
              <a:ext uri="{FF2B5EF4-FFF2-40B4-BE49-F238E27FC236}">
                <a16:creationId xmlns:a16="http://schemas.microsoft.com/office/drawing/2014/main" id="{D50B322E-2062-489D-97B4-782483E10BE5}"/>
              </a:ext>
            </a:extLst>
          </p:cNvPr>
          <p:cNvGrpSpPr/>
          <p:nvPr/>
        </p:nvGrpSpPr>
        <p:grpSpPr>
          <a:xfrm>
            <a:off x="109765" y="54619"/>
            <a:ext cx="1448468" cy="1416136"/>
            <a:chOff x="3563888" y="-99392"/>
            <a:chExt cx="1944216" cy="1900818"/>
          </a:xfrm>
        </p:grpSpPr>
        <p:sp>
          <p:nvSpPr>
            <p:cNvPr id="18" name="אליפסה 17">
              <a:extLst>
                <a:ext uri="{FF2B5EF4-FFF2-40B4-BE49-F238E27FC236}">
                  <a16:creationId xmlns:a16="http://schemas.microsoft.com/office/drawing/2014/main" id="{8D3B0ED3-8948-4A88-A16D-CF5C148407A5}"/>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9" name="תמונה 6">
              <a:extLst>
                <a:ext uri="{FF2B5EF4-FFF2-40B4-BE49-F238E27FC236}">
                  <a16:creationId xmlns:a16="http://schemas.microsoft.com/office/drawing/2014/main" id="{3A9EBEE9-50F0-476B-B2ED-48F711234725}"/>
                </a:ext>
              </a:extLst>
            </p:cNvPr>
            <p:cNvPicPr>
              <a:picLocks noChangeArrowheads="1" noChangeAspect="1"/>
            </p:cNvPicPr>
            <p:nvPr/>
          </p:nvPicPr>
          <p:blipFill>
            <a:blip cstate="print" r:embed="rId3">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20" name="תמונה 19">
            <a:extLst>
              <a:ext uri="{FF2B5EF4-FFF2-40B4-BE49-F238E27FC236}">
                <a16:creationId xmlns:a16="http://schemas.microsoft.com/office/drawing/2014/main" id="{16170F87-3189-4FF1-A29A-3D798488160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78924"/>
            <a:ext cx="1666875" cy="1547813"/>
          </a:xfrm>
          <a:prstGeom prst="rect">
            <a:avLst/>
          </a:prstGeom>
        </p:spPr>
      </p:pic>
      <p:pic>
        <p:nvPicPr>
          <p:cNvPr id="12" name="תמונה 11">
            <a:extLst>
              <a:ext uri="{FF2B5EF4-FFF2-40B4-BE49-F238E27FC236}">
                <a16:creationId xmlns:a16="http://schemas.microsoft.com/office/drawing/2014/main" id="{EC36568A-D4FD-4F1D-98E3-CF1B07424FA6}"/>
              </a:ext>
            </a:extLst>
          </p:cNvPr>
          <p:cNvPicPr/>
          <p:nvPr/>
        </p:nvPicPr>
        <p:blipFill rotWithShape="1">
          <a:blip cstate="print" r:embed="rId6">
            <a:extLst>
              <a:ext uri="{28A0092B-C50C-407E-A947-70E740481C1C}">
                <a14:useLocalDpi xmlns:a14="http://schemas.microsoft.com/office/drawing/2010/main" val="0"/>
              </a:ext>
            </a:extLst>
          </a:blip>
          <a:srcRect b="33" l="6" r="32" t="70"/>
          <a:stretch/>
        </p:blipFill>
        <p:spPr bwMode="auto">
          <a:xfrm>
            <a:off x="1381308" y="1419647"/>
            <a:ext cx="4722887" cy="4863399"/>
          </a:xfrm>
          <a:prstGeom prst="rect">
            <a:avLst/>
          </a:prstGeom>
          <a:ln w="38100">
            <a:solidFill>
              <a:schemeClr val="tx1"/>
            </a:solidFill>
          </a:ln>
          <a:effectLst>
            <a:outerShdw algn="tl" blurRad="292100" dir="2700000" dist="139700" rotWithShape="0">
              <a:srgbClr val="333333">
                <a:alpha val="65000"/>
              </a:srgbClr>
            </a:outerShdw>
          </a:effectLst>
          <a:extLst>
            <a:ext uri="{53640926-AAD7-44D8-BBD7-CCE9431645EC}">
              <a14:shadowObscured xmlns:a14="http://schemas.microsoft.com/office/drawing/2010/main"/>
            </a:ext>
          </a:extLst>
        </p:spPr>
      </p:pic>
      <p:sp>
        <p:nvSpPr>
          <p:cNvPr id="21" name="Rectangle 2">
            <a:extLst>
              <a:ext uri="{FF2B5EF4-FFF2-40B4-BE49-F238E27FC236}">
                <a16:creationId xmlns:a16="http://schemas.microsoft.com/office/drawing/2014/main" id="{48AB194F-9891-4A18-9D12-9802298EAC29}"/>
              </a:ext>
            </a:extLst>
          </p:cNvPr>
          <p:cNvSpPr>
            <a:spLocks noChangeArrowheads="1"/>
          </p:cNvSpPr>
          <p:nvPr/>
        </p:nvSpPr>
        <p:spPr bwMode="auto">
          <a:xfrm>
            <a:off x="689356" y="6357862"/>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sp>
        <p:nvSpPr>
          <p:cNvPr descr="×ª××¦××ª ×ª××× × ×¢×××¨ ×¢××¤×¨××" id="5" name="AutoShape 6">
            <a:extLst>
              <a:ext uri="{FF2B5EF4-FFF2-40B4-BE49-F238E27FC236}">
                <a16:creationId xmlns:a16="http://schemas.microsoft.com/office/drawing/2014/main" id="{07FE1A41-B39C-48DE-AD12-B5DEEA2DD8DB}"/>
              </a:ext>
            </a:extLst>
          </p:cNvPr>
          <p:cNvSpPr>
            <a:spLocks noChangeArrowheads="1" noChangeAspect="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he-IL"/>
          </a:p>
        </p:txBody>
      </p:sp>
      <p:cxnSp>
        <p:nvCxnSpPr>
          <p:cNvPr id="23" name="מחבר ישר 22">
            <a:extLst>
              <a:ext uri="{FF2B5EF4-FFF2-40B4-BE49-F238E27FC236}">
                <a16:creationId xmlns:a16="http://schemas.microsoft.com/office/drawing/2014/main" id="{A98E3332-ECB7-49FD-800B-AB5BB5601E3B}"/>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4" name="מחבר ישר 23">
            <a:extLst>
              <a:ext uri="{FF2B5EF4-FFF2-40B4-BE49-F238E27FC236}">
                <a16:creationId xmlns:a16="http://schemas.microsoft.com/office/drawing/2014/main" id="{3F702228-DCF3-431E-9BFA-6F74D018A208}"/>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8" name="תמונה 27">
            <a:extLst>
              <a:ext uri="{FF2B5EF4-FFF2-40B4-BE49-F238E27FC236}">
                <a16:creationId xmlns:a16="http://schemas.microsoft.com/office/drawing/2014/main" id="{AA5378D5-FBEA-4BB1-B318-C5EC5090194F}"/>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2" l="26" r="34" t="30"/>
          <a:stretch/>
        </p:blipFill>
        <p:spPr>
          <a:xfrm>
            <a:off x="190255" y="1159800"/>
            <a:ext cx="8661285" cy="5367279"/>
          </a:xfrm>
          <a:prstGeom prst="rect">
            <a:avLst/>
          </a:prstGeom>
        </p:spPr>
      </p:pic>
      <p:cxnSp>
        <p:nvCxnSpPr>
          <p:cNvPr id="31" name="מחבר ישר 30">
            <a:extLst>
              <a:ext uri="{FF2B5EF4-FFF2-40B4-BE49-F238E27FC236}">
                <a16:creationId xmlns:a16="http://schemas.microsoft.com/office/drawing/2014/main" id="{2077DF63-03C6-41B8-88CD-6866313940E9}"/>
              </a:ext>
            </a:extLst>
          </p:cNvPr>
          <p:cNvCxnSpPr>
            <a:cxnSpLocks/>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sp>
        <p:nvSpPr>
          <p:cNvPr id="59" name="אליפסה 58">
            <a:extLst>
              <a:ext uri="{FF2B5EF4-FFF2-40B4-BE49-F238E27FC236}">
                <a16:creationId xmlns:a16="http://schemas.microsoft.com/office/drawing/2014/main" id="{DD0D11CA-CCE0-4031-8972-BE8B3A758820}"/>
              </a:ext>
            </a:extLst>
          </p:cNvPr>
          <p:cNvSpPr/>
          <p:nvPr/>
        </p:nvSpPr>
        <p:spPr>
          <a:xfrm>
            <a:off x="6775512" y="6284191"/>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B</a:t>
            </a:r>
            <a:endParaRPr lang="he-IL">
              <a:solidFill>
                <a:sysClr lastClr="000000" val="windowText"/>
              </a:solidFill>
            </a:endParaRPr>
          </a:p>
        </p:txBody>
      </p:sp>
      <p:sp>
        <p:nvSpPr>
          <p:cNvPr id="60" name="אליפסה 59">
            <a:extLst>
              <a:ext uri="{FF2B5EF4-FFF2-40B4-BE49-F238E27FC236}">
                <a16:creationId xmlns:a16="http://schemas.microsoft.com/office/drawing/2014/main" id="{5161FC81-6A32-4292-8E21-9EC5076CFBBB}"/>
              </a:ext>
            </a:extLst>
          </p:cNvPr>
          <p:cNvSpPr/>
          <p:nvPr/>
        </p:nvSpPr>
        <p:spPr>
          <a:xfrm>
            <a:off x="7503468" y="6284191"/>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A</a:t>
            </a:r>
            <a:endParaRPr lang="he-IL">
              <a:solidFill>
                <a:sysClr lastClr="000000" val="windowText"/>
              </a:solidFill>
            </a:endParaRPr>
          </a:p>
        </p:txBody>
      </p:sp>
      <p:cxnSp>
        <p:nvCxnSpPr>
          <p:cNvPr id="78" name="מחבר ישר 77">
            <a:extLst>
              <a:ext uri="{FF2B5EF4-FFF2-40B4-BE49-F238E27FC236}">
                <a16:creationId xmlns:a16="http://schemas.microsoft.com/office/drawing/2014/main" id="{7BB7BE02-0466-4763-AA35-C19FF5AE31F9}"/>
              </a:ext>
            </a:extLst>
          </p:cNvPr>
          <p:cNvCxnSpPr>
            <a:cxnSpLocks/>
          </p:cNvCxnSpPr>
          <p:nvPr/>
        </p:nvCxnSpPr>
        <p:spPr>
          <a:xfrm>
            <a:off x="7631671" y="1692275"/>
            <a:ext cx="0" cy="4225892"/>
          </a:xfrm>
          <a:prstGeom prst="line">
            <a:avLst/>
          </a:prstGeom>
          <a:ln w="1079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9" name="מחבר ישר 78">
            <a:extLst>
              <a:ext uri="{FF2B5EF4-FFF2-40B4-BE49-F238E27FC236}">
                <a16:creationId xmlns:a16="http://schemas.microsoft.com/office/drawing/2014/main" id="{95BD9687-A31D-4CD4-A6C1-0FD8420E6D25}"/>
              </a:ext>
            </a:extLst>
          </p:cNvPr>
          <p:cNvCxnSpPr>
            <a:cxnSpLocks/>
          </p:cNvCxnSpPr>
          <p:nvPr/>
        </p:nvCxnSpPr>
        <p:spPr>
          <a:xfrm>
            <a:off x="6883725" y="1905735"/>
            <a:ext cx="18365" cy="3513754"/>
          </a:xfrm>
          <a:prstGeom prst="line">
            <a:avLst/>
          </a:prstGeom>
          <a:ln w="1079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0" name="מחבר ישר 79">
            <a:extLst>
              <a:ext uri="{FF2B5EF4-FFF2-40B4-BE49-F238E27FC236}">
                <a16:creationId xmlns:a16="http://schemas.microsoft.com/office/drawing/2014/main" id="{45D88817-72EB-4772-953A-0540971B7F08}"/>
              </a:ext>
            </a:extLst>
          </p:cNvPr>
          <p:cNvCxnSpPr>
            <a:cxnSpLocks/>
          </p:cNvCxnSpPr>
          <p:nvPr/>
        </p:nvCxnSpPr>
        <p:spPr>
          <a:xfrm>
            <a:off x="6232160" y="2007661"/>
            <a:ext cx="0" cy="3088613"/>
          </a:xfrm>
          <a:prstGeom prst="line">
            <a:avLst/>
          </a:prstGeom>
          <a:ln w="1079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1" name="מחבר ישר 80">
            <a:extLst>
              <a:ext uri="{FF2B5EF4-FFF2-40B4-BE49-F238E27FC236}">
                <a16:creationId xmlns:a16="http://schemas.microsoft.com/office/drawing/2014/main" id="{5A87307E-4080-4588-BE22-6B0119D612EE}"/>
              </a:ext>
            </a:extLst>
          </p:cNvPr>
          <p:cNvCxnSpPr>
            <a:cxnSpLocks/>
          </p:cNvCxnSpPr>
          <p:nvPr/>
        </p:nvCxnSpPr>
        <p:spPr>
          <a:xfrm>
            <a:off x="5436096" y="2086700"/>
            <a:ext cx="0" cy="2936714"/>
          </a:xfrm>
          <a:prstGeom prst="line">
            <a:avLst/>
          </a:prstGeom>
          <a:ln w="1079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2" name="מחבר ישר 81">
            <a:extLst>
              <a:ext uri="{FF2B5EF4-FFF2-40B4-BE49-F238E27FC236}">
                <a16:creationId xmlns:a16="http://schemas.microsoft.com/office/drawing/2014/main" id="{F1D2530F-8B01-43B1-A6F5-416F8B3530CB}"/>
              </a:ext>
            </a:extLst>
          </p:cNvPr>
          <p:cNvCxnSpPr>
            <a:cxnSpLocks/>
          </p:cNvCxnSpPr>
          <p:nvPr/>
        </p:nvCxnSpPr>
        <p:spPr>
          <a:xfrm>
            <a:off x="4499992" y="2009182"/>
            <a:ext cx="0" cy="3410307"/>
          </a:xfrm>
          <a:prstGeom prst="line">
            <a:avLst/>
          </a:prstGeom>
          <a:ln w="1079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3" name="מחבר ישר 82">
            <a:extLst>
              <a:ext uri="{FF2B5EF4-FFF2-40B4-BE49-F238E27FC236}">
                <a16:creationId xmlns:a16="http://schemas.microsoft.com/office/drawing/2014/main" id="{DC99E69D-AD62-4606-BF17-F999D39250F3}"/>
              </a:ext>
            </a:extLst>
          </p:cNvPr>
          <p:cNvCxnSpPr>
            <a:cxnSpLocks/>
          </p:cNvCxnSpPr>
          <p:nvPr/>
        </p:nvCxnSpPr>
        <p:spPr>
          <a:xfrm>
            <a:off x="3476002" y="1568707"/>
            <a:ext cx="4271" cy="4349460"/>
          </a:xfrm>
          <a:prstGeom prst="line">
            <a:avLst/>
          </a:prstGeom>
          <a:ln w="1079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9" name="מחבר ישר 88">
            <a:extLst>
              <a:ext uri="{FF2B5EF4-FFF2-40B4-BE49-F238E27FC236}">
                <a16:creationId xmlns:a16="http://schemas.microsoft.com/office/drawing/2014/main" id="{2FE71CE6-C680-4D12-96E3-636875065969}"/>
              </a:ext>
            </a:extLst>
          </p:cNvPr>
          <p:cNvCxnSpPr>
            <a:cxnSpLocks/>
          </p:cNvCxnSpPr>
          <p:nvPr/>
        </p:nvCxnSpPr>
        <p:spPr>
          <a:xfrm flipH="1">
            <a:off x="2527611" y="1335071"/>
            <a:ext cx="115097" cy="4739033"/>
          </a:xfrm>
          <a:prstGeom prst="line">
            <a:avLst/>
          </a:prstGeom>
          <a:ln w="1079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1" name="מחבר ישר 90">
            <a:extLst>
              <a:ext uri="{FF2B5EF4-FFF2-40B4-BE49-F238E27FC236}">
                <a16:creationId xmlns:a16="http://schemas.microsoft.com/office/drawing/2014/main" id="{C132C7B6-AF2F-40F4-BF41-CE17EF205B31}"/>
              </a:ext>
            </a:extLst>
          </p:cNvPr>
          <p:cNvCxnSpPr>
            <a:cxnSpLocks/>
          </p:cNvCxnSpPr>
          <p:nvPr/>
        </p:nvCxnSpPr>
        <p:spPr>
          <a:xfrm>
            <a:off x="7631671" y="5918167"/>
            <a:ext cx="0" cy="4439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מחבר ישר 91">
            <a:extLst>
              <a:ext uri="{FF2B5EF4-FFF2-40B4-BE49-F238E27FC236}">
                <a16:creationId xmlns:a16="http://schemas.microsoft.com/office/drawing/2014/main" id="{286AFFAA-6A9A-4C01-834E-456BE28793D5}"/>
              </a:ext>
            </a:extLst>
          </p:cNvPr>
          <p:cNvCxnSpPr>
            <a:cxnSpLocks/>
          </p:cNvCxnSpPr>
          <p:nvPr/>
        </p:nvCxnSpPr>
        <p:spPr>
          <a:xfrm>
            <a:off x="6908204" y="5412381"/>
            <a:ext cx="0" cy="966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מחבר ישר 92">
            <a:extLst>
              <a:ext uri="{FF2B5EF4-FFF2-40B4-BE49-F238E27FC236}">
                <a16:creationId xmlns:a16="http://schemas.microsoft.com/office/drawing/2014/main" id="{A951E2C3-11E2-4A5C-A0C6-3088775FDF31}"/>
              </a:ext>
            </a:extLst>
          </p:cNvPr>
          <p:cNvCxnSpPr>
            <a:cxnSpLocks/>
          </p:cNvCxnSpPr>
          <p:nvPr/>
        </p:nvCxnSpPr>
        <p:spPr>
          <a:xfrm>
            <a:off x="6245241" y="5050751"/>
            <a:ext cx="0" cy="140258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מחבר ישר 93">
            <a:extLst>
              <a:ext uri="{FF2B5EF4-FFF2-40B4-BE49-F238E27FC236}">
                <a16:creationId xmlns:a16="http://schemas.microsoft.com/office/drawing/2014/main" id="{BA6CB7DA-0D5F-4EF1-9064-4ED03478E60F}"/>
              </a:ext>
            </a:extLst>
          </p:cNvPr>
          <p:cNvCxnSpPr>
            <a:cxnSpLocks/>
          </p:cNvCxnSpPr>
          <p:nvPr/>
        </p:nvCxnSpPr>
        <p:spPr>
          <a:xfrm>
            <a:off x="5433158" y="5023414"/>
            <a:ext cx="0" cy="140258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מחבר ישר 94">
            <a:extLst>
              <a:ext uri="{FF2B5EF4-FFF2-40B4-BE49-F238E27FC236}">
                <a16:creationId xmlns:a16="http://schemas.microsoft.com/office/drawing/2014/main" id="{ECDF15BA-CE1B-48DE-AA00-CA5AB70007BE}"/>
              </a:ext>
            </a:extLst>
          </p:cNvPr>
          <p:cNvCxnSpPr>
            <a:cxnSpLocks/>
          </p:cNvCxnSpPr>
          <p:nvPr/>
        </p:nvCxnSpPr>
        <p:spPr>
          <a:xfrm>
            <a:off x="4497550" y="5412381"/>
            <a:ext cx="0" cy="10381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6" name="מחבר ישר 95">
            <a:extLst>
              <a:ext uri="{FF2B5EF4-FFF2-40B4-BE49-F238E27FC236}">
                <a16:creationId xmlns:a16="http://schemas.microsoft.com/office/drawing/2014/main" id="{D5AC873D-CB38-40E8-A26A-77FC6125E212}"/>
              </a:ext>
            </a:extLst>
          </p:cNvPr>
          <p:cNvCxnSpPr>
            <a:cxnSpLocks/>
          </p:cNvCxnSpPr>
          <p:nvPr/>
        </p:nvCxnSpPr>
        <p:spPr>
          <a:xfrm>
            <a:off x="3486446" y="5918167"/>
            <a:ext cx="0" cy="53236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7" name="מחבר ישר 96">
            <a:extLst>
              <a:ext uri="{FF2B5EF4-FFF2-40B4-BE49-F238E27FC236}">
                <a16:creationId xmlns:a16="http://schemas.microsoft.com/office/drawing/2014/main" id="{C12C0A6C-ECF7-4161-85BE-973C2EE599B9}"/>
              </a:ext>
            </a:extLst>
          </p:cNvPr>
          <p:cNvCxnSpPr>
            <a:cxnSpLocks/>
          </p:cNvCxnSpPr>
          <p:nvPr/>
        </p:nvCxnSpPr>
        <p:spPr>
          <a:xfrm>
            <a:off x="2546494" y="6094532"/>
            <a:ext cx="0" cy="3643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8" name="מחבר ישר 97">
            <a:extLst>
              <a:ext uri="{FF2B5EF4-FFF2-40B4-BE49-F238E27FC236}">
                <a16:creationId xmlns:a16="http://schemas.microsoft.com/office/drawing/2014/main" id="{3FA4A5EE-2B84-4702-AA32-F7E22A76D7B3}"/>
              </a:ext>
            </a:extLst>
          </p:cNvPr>
          <p:cNvCxnSpPr>
            <a:cxnSpLocks/>
          </p:cNvCxnSpPr>
          <p:nvPr/>
        </p:nvCxnSpPr>
        <p:spPr>
          <a:xfrm>
            <a:off x="1980756" y="6021288"/>
            <a:ext cx="0" cy="47757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9" name="אליפסה 98">
            <a:extLst>
              <a:ext uri="{FF2B5EF4-FFF2-40B4-BE49-F238E27FC236}">
                <a16:creationId xmlns:a16="http://schemas.microsoft.com/office/drawing/2014/main" id="{836FC1C4-F205-469C-9AEA-E62BB7A5C452}"/>
              </a:ext>
            </a:extLst>
          </p:cNvPr>
          <p:cNvSpPr/>
          <p:nvPr/>
        </p:nvSpPr>
        <p:spPr>
          <a:xfrm>
            <a:off x="5271083" y="6271869"/>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D</a:t>
            </a:r>
            <a:endParaRPr lang="he-IL">
              <a:solidFill>
                <a:sysClr lastClr="000000" val="windowText"/>
              </a:solidFill>
            </a:endParaRPr>
          </a:p>
        </p:txBody>
      </p:sp>
      <p:sp>
        <p:nvSpPr>
          <p:cNvPr id="100" name="אליפסה 99">
            <a:extLst>
              <a:ext uri="{FF2B5EF4-FFF2-40B4-BE49-F238E27FC236}">
                <a16:creationId xmlns:a16="http://schemas.microsoft.com/office/drawing/2014/main" id="{27F4B1DF-84B2-47D4-8EEA-E80037C58E6A}"/>
              </a:ext>
            </a:extLst>
          </p:cNvPr>
          <p:cNvSpPr/>
          <p:nvPr/>
        </p:nvSpPr>
        <p:spPr>
          <a:xfrm>
            <a:off x="6101226" y="6266715"/>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C</a:t>
            </a:r>
            <a:endParaRPr lang="he-IL">
              <a:solidFill>
                <a:sysClr lastClr="000000" val="windowText"/>
              </a:solidFill>
            </a:endParaRPr>
          </a:p>
        </p:txBody>
      </p:sp>
      <p:sp>
        <p:nvSpPr>
          <p:cNvPr id="101" name="אליפסה 100">
            <a:extLst>
              <a:ext uri="{FF2B5EF4-FFF2-40B4-BE49-F238E27FC236}">
                <a16:creationId xmlns:a16="http://schemas.microsoft.com/office/drawing/2014/main" id="{DECFD3C1-B84B-4682-AF38-44CE3F442526}"/>
              </a:ext>
            </a:extLst>
          </p:cNvPr>
          <p:cNvSpPr/>
          <p:nvPr/>
        </p:nvSpPr>
        <p:spPr>
          <a:xfrm>
            <a:off x="1813954" y="6266715"/>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H</a:t>
            </a:r>
            <a:endParaRPr lang="he-IL">
              <a:solidFill>
                <a:sysClr lastClr="000000" val="windowText"/>
              </a:solidFill>
            </a:endParaRPr>
          </a:p>
        </p:txBody>
      </p:sp>
      <p:sp>
        <p:nvSpPr>
          <p:cNvPr id="102" name="אליפסה 101">
            <a:extLst>
              <a:ext uri="{FF2B5EF4-FFF2-40B4-BE49-F238E27FC236}">
                <a16:creationId xmlns:a16="http://schemas.microsoft.com/office/drawing/2014/main" id="{9A20A3FD-BAB2-4CE6-B324-F8880A205F83}"/>
              </a:ext>
            </a:extLst>
          </p:cNvPr>
          <p:cNvSpPr/>
          <p:nvPr/>
        </p:nvSpPr>
        <p:spPr>
          <a:xfrm>
            <a:off x="2386334" y="6279180"/>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G</a:t>
            </a:r>
            <a:endParaRPr lang="he-IL">
              <a:solidFill>
                <a:sysClr lastClr="000000" val="windowText"/>
              </a:solidFill>
            </a:endParaRPr>
          </a:p>
        </p:txBody>
      </p:sp>
      <p:sp>
        <p:nvSpPr>
          <p:cNvPr id="103" name="אליפסה 102">
            <a:extLst>
              <a:ext uri="{FF2B5EF4-FFF2-40B4-BE49-F238E27FC236}">
                <a16:creationId xmlns:a16="http://schemas.microsoft.com/office/drawing/2014/main" id="{E0C80E7A-9AAF-4197-B2EE-A67773C9B61B}"/>
              </a:ext>
            </a:extLst>
          </p:cNvPr>
          <p:cNvSpPr/>
          <p:nvPr/>
        </p:nvSpPr>
        <p:spPr>
          <a:xfrm>
            <a:off x="3329467" y="6281015"/>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F</a:t>
            </a:r>
            <a:endParaRPr lang="he-IL">
              <a:solidFill>
                <a:sysClr lastClr="000000" val="windowText"/>
              </a:solidFill>
            </a:endParaRPr>
          </a:p>
        </p:txBody>
      </p:sp>
      <p:sp>
        <p:nvSpPr>
          <p:cNvPr id="104" name="אליפסה 103">
            <a:extLst>
              <a:ext uri="{FF2B5EF4-FFF2-40B4-BE49-F238E27FC236}">
                <a16:creationId xmlns:a16="http://schemas.microsoft.com/office/drawing/2014/main" id="{D05F7955-33DF-4AEF-8804-E1A9F3A4D161}"/>
              </a:ext>
            </a:extLst>
          </p:cNvPr>
          <p:cNvSpPr/>
          <p:nvPr/>
        </p:nvSpPr>
        <p:spPr>
          <a:xfrm>
            <a:off x="4353535" y="6281015"/>
            <a:ext cx="288030" cy="288030"/>
          </a:xfrm>
          <a:prstGeom prst="ellipse">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rtlCol="1"/>
          <a:lstStyle/>
          <a:p>
            <a:pPr algn="ctr"/>
            <a:r>
              <a:rPr lang="en-US">
                <a:solidFill>
                  <a:sysClr lastClr="000000" val="windowText"/>
                </a:solidFill>
              </a:rPr>
              <a:t>E</a:t>
            </a:r>
            <a:endParaRPr lang="he-IL">
              <a:solidFill>
                <a:sysClr lastClr="000000" val="windowText"/>
              </a:solidFill>
            </a:endParaRPr>
          </a:p>
        </p:txBody>
      </p:sp>
      <p:cxnSp>
        <p:nvCxnSpPr>
          <p:cNvPr id="114" name="מחבר ישר 113">
            <a:extLst>
              <a:ext uri="{FF2B5EF4-FFF2-40B4-BE49-F238E27FC236}">
                <a16:creationId xmlns:a16="http://schemas.microsoft.com/office/drawing/2014/main" id="{28EA0A69-EC02-4DEB-B79D-305B1CD343EF}"/>
              </a:ext>
            </a:extLst>
          </p:cNvPr>
          <p:cNvCxnSpPr>
            <a:cxnSpLocks/>
          </p:cNvCxnSpPr>
          <p:nvPr/>
        </p:nvCxnSpPr>
        <p:spPr>
          <a:xfrm>
            <a:off x="1979712" y="4894300"/>
            <a:ext cx="0" cy="1200232"/>
          </a:xfrm>
          <a:prstGeom prst="line">
            <a:avLst/>
          </a:prstGeom>
          <a:ln w="1079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5" name="מחבר ישר 114">
            <a:extLst>
              <a:ext uri="{FF2B5EF4-FFF2-40B4-BE49-F238E27FC236}">
                <a16:creationId xmlns:a16="http://schemas.microsoft.com/office/drawing/2014/main" id="{51BF669A-C9A4-4708-A108-83EA3CEF5DE7}"/>
              </a:ext>
            </a:extLst>
          </p:cNvPr>
          <p:cNvCxnSpPr>
            <a:cxnSpLocks/>
          </p:cNvCxnSpPr>
          <p:nvPr/>
        </p:nvCxnSpPr>
        <p:spPr>
          <a:xfrm>
            <a:off x="2161768" y="1259793"/>
            <a:ext cx="0" cy="939815"/>
          </a:xfrm>
          <a:prstGeom prst="line">
            <a:avLst/>
          </a:prstGeom>
          <a:ln w="107950">
            <a:solidFill>
              <a:srgbClr val="FFFF00"/>
            </a:solidFill>
          </a:ln>
        </p:spPr>
        <p:style>
          <a:lnRef idx="1">
            <a:schemeClr val="accent1"/>
          </a:lnRef>
          <a:fillRef idx="0">
            <a:schemeClr val="accent1"/>
          </a:fillRef>
          <a:effectRef idx="0">
            <a:schemeClr val="accent1"/>
          </a:effectRef>
          <a:fontRef idx="minor">
            <a:schemeClr val="tx1"/>
          </a:fontRef>
        </p:style>
      </p:cxnSp>
      <p:sp>
        <p:nvSpPr>
          <p:cNvPr id="121" name="כותרת 1">
            <a:extLst>
              <a:ext uri="{FF2B5EF4-FFF2-40B4-BE49-F238E27FC236}">
                <a16:creationId xmlns:a16="http://schemas.microsoft.com/office/drawing/2014/main" id="{B2C07ABB-00AF-4DBC-ACBC-200BDD5B0781}"/>
              </a:ext>
            </a:extLst>
          </p:cNvPr>
          <p:cNvSpPr>
            <a:spLocks noGrp="1"/>
          </p:cNvSpPr>
          <p:nvPr>
            <p:ph type="title"/>
          </p:nvPr>
        </p:nvSpPr>
        <p:spPr>
          <a:xfrm>
            <a:off x="1578420" y="369987"/>
            <a:ext cx="5943613" cy="785796"/>
          </a:xfrm>
        </p:spPr>
        <p:txBody>
          <a:bodyPr rtlCol="0"/>
          <a:lstStyle/>
          <a:p>
            <a:pPr fontAlgn="auto" indent="-320040" marL="320040">
              <a:spcAft>
                <a:spcPts val="0"/>
              </a:spcAft>
              <a:buClr>
                <a:schemeClr val="accent6">
                  <a:lumMod val="75000"/>
                </a:schemeClr>
              </a:buClr>
              <a:defRPr/>
            </a:pPr>
            <a:r>
              <a:rPr dirty="0" lang="he-IL" sz="3600">
                <a:cs typeface="Gisha"/>
              </a:rPr>
              <a:t>סרטוטי מפות – מפת קלפים</a:t>
            </a:r>
          </a:p>
        </p:txBody>
      </p:sp>
      <p:sp>
        <p:nvSpPr>
          <p:cNvPr id="122" name="כותרת 1">
            <a:extLst>
              <a:ext uri="{FF2B5EF4-FFF2-40B4-BE49-F238E27FC236}">
                <a16:creationId xmlns:a16="http://schemas.microsoft.com/office/drawing/2014/main" id="{5EEC0B7A-63DD-4A81-8226-EFAF8AE101EB}"/>
              </a:ext>
            </a:extLst>
          </p:cNvPr>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cxnSp>
        <p:nvCxnSpPr>
          <p:cNvPr id="123" name="מחבר ישר 122">
            <a:extLst>
              <a:ext uri="{FF2B5EF4-FFF2-40B4-BE49-F238E27FC236}">
                <a16:creationId xmlns:a16="http://schemas.microsoft.com/office/drawing/2014/main" id="{8C1ACD22-DDAD-4B7C-A566-848F2F8DA885}"/>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25" name="קבוצה 124">
            <a:extLst>
              <a:ext uri="{FF2B5EF4-FFF2-40B4-BE49-F238E27FC236}">
                <a16:creationId xmlns:a16="http://schemas.microsoft.com/office/drawing/2014/main" id="{F72ABE84-33D7-4AE1-81A5-30D7646F6AB7}"/>
              </a:ext>
            </a:extLst>
          </p:cNvPr>
          <p:cNvGrpSpPr/>
          <p:nvPr/>
        </p:nvGrpSpPr>
        <p:grpSpPr>
          <a:xfrm>
            <a:off x="109765" y="54619"/>
            <a:ext cx="1448468" cy="1416136"/>
            <a:chOff x="3563888" y="-99392"/>
            <a:chExt cx="1944216" cy="1900818"/>
          </a:xfrm>
        </p:grpSpPr>
        <p:sp>
          <p:nvSpPr>
            <p:cNvPr id="126" name="אליפסה 125">
              <a:extLst>
                <a:ext uri="{FF2B5EF4-FFF2-40B4-BE49-F238E27FC236}">
                  <a16:creationId xmlns:a16="http://schemas.microsoft.com/office/drawing/2014/main" id="{AE0A57F2-F4F8-406D-BE61-6A50F1A72FE9}"/>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27" name="תמונה 6">
              <a:extLst>
                <a:ext uri="{FF2B5EF4-FFF2-40B4-BE49-F238E27FC236}">
                  <a16:creationId xmlns:a16="http://schemas.microsoft.com/office/drawing/2014/main" id="{B2A9FC5B-C3AD-4FD1-B96F-FDC94D84F567}"/>
                </a:ext>
              </a:extLst>
            </p:cNvPr>
            <p:cNvPicPr>
              <a:picLocks noChangeArrowheads="1" noChangeAspect="1"/>
            </p:cNvPicPr>
            <p:nvPr/>
          </p:nvPicPr>
          <p:blipFill>
            <a:blip cstate="print" r:embed="rId4">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28" name="תמונה 127">
            <a:extLst>
              <a:ext uri="{FF2B5EF4-FFF2-40B4-BE49-F238E27FC236}">
                <a16:creationId xmlns:a16="http://schemas.microsoft.com/office/drawing/2014/main" id="{9F0C7F4E-5052-4DD0-817B-D410F78793C0}"/>
              </a:ext>
            </a:extLst>
          </p:cNvPr>
          <p:cNvPicPr>
            <a:picLocks noChangeAspect="1"/>
          </p:cNvPicPr>
          <p:nvPr/>
        </p:nvPicPr>
        <p:blipFill>
          <a:blip r:embed="rId5"/>
          <a:stretch>
            <a:fillRect/>
          </a:stretch>
        </p:blipFill>
        <p:spPr>
          <a:xfrm>
            <a:off x="7542221" y="-78924"/>
            <a:ext cx="1666875" cy="1547813"/>
          </a:xfrm>
          <a:prstGeom prst="rect">
            <a:avLst/>
          </a:prstGeom>
        </p:spPr>
      </p:pic>
    </p:spTree>
    <p:extLst>
      <p:ext uri="{BB962C8B-B14F-4D97-AF65-F5344CB8AC3E}">
        <p14:creationId xmlns:p14="http://schemas.microsoft.com/office/powerpoint/2010/main" val="2406486862"/>
      </p:ext>
    </p:extLst>
  </p:cSld>
  <p:clrMapOvr>
    <a:masterClrMapping/>
  </p:clrMapOvr>
  <p:transition/>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5" name="תמונה 24">
            <a:extLst>
              <a:ext uri="{FF2B5EF4-FFF2-40B4-BE49-F238E27FC236}">
                <a16:creationId xmlns:a16="http://schemas.microsoft.com/office/drawing/2014/main" id="{CADCF580-D917-4DBF-94A6-20DAA9F21782}"/>
              </a:ext>
            </a:extLst>
          </p:cNvPr>
          <p:cNvPicPr/>
          <p:nvPr/>
        </p:nvPicPr>
        <p:blipFill rotWithShape="1">
          <a:blip cstate="print" r:embed="rId3">
            <a:extLst>
              <a:ext uri="{BEBA8EAE-BF5A-486C-A8C5-ECC9F3942E4B}">
                <a14:imgProps xmlns:a14="http://schemas.microsoft.com/office/drawing/2010/main">
                  <a14:imgLayer r:embed="rId4">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b="10" r="67" t="43"/>
          <a:stretch/>
        </p:blipFill>
        <p:spPr bwMode="auto">
          <a:xfrm>
            <a:off x="576419" y="1421409"/>
            <a:ext cx="4962737" cy="4794719"/>
          </a:xfrm>
          <a:prstGeom prst="rect">
            <a:avLst/>
          </a:prstGeom>
          <a:ln w="38100">
            <a:solidFill>
              <a:schemeClr val="tx1"/>
            </a:solidFill>
          </a:ln>
          <a:effectLst>
            <a:outerShdw algn="tl" blurRad="292100" dir="2700000" dist="139700" rotWithShape="0">
              <a:srgbClr val="333333">
                <a:alpha val="65000"/>
              </a:srgbClr>
            </a:outerShdw>
          </a:effectLst>
          <a:extLst>
            <a:ext uri="{53640926-AAD7-44D8-BBD7-CCE9431645EC}">
              <a14:shadowObscured xmlns:a14="http://schemas.microsoft.com/office/drawing/2010/main"/>
            </a:ext>
          </a:extLst>
        </p:spPr>
      </p:pic>
      <p:sp>
        <p:nvSpPr>
          <p:cNvPr id="6146" name="כותרת 1"/>
          <p:cNvSpPr>
            <a:spLocks noGrp="1"/>
          </p:cNvSpPr>
          <p:nvPr>
            <p:ph type="title"/>
          </p:nvPr>
        </p:nvSpPr>
        <p:spPr>
          <a:xfrm>
            <a:off x="-579168" y="460512"/>
            <a:ext cx="8373690" cy="785796"/>
          </a:xfrm>
        </p:spPr>
        <p:txBody>
          <a:bodyPr rtlCol="0"/>
          <a:lstStyle/>
          <a:p>
            <a:pPr fontAlgn="auto" indent="-320040" marL="320040">
              <a:spcAft>
                <a:spcPts val="0"/>
              </a:spcAft>
              <a:buClr>
                <a:schemeClr val="accent6">
                  <a:lumMod val="75000"/>
                </a:schemeClr>
              </a:buClr>
              <a:defRPr/>
            </a:pPr>
            <a:r>
              <a:rPr lang="he-IL" sz="2400">
                <a:cs typeface="Gisha"/>
              </a:rPr>
              <a:t>סרטוטי מפות – מפת בסיסים ומיפוי השטח</a:t>
            </a:r>
          </a:p>
        </p:txBody>
      </p:sp>
      <p:sp>
        <p:nvSpPr>
          <p:cNvPr id="56329" name="מציין מיקום תוכן 9"/>
          <p:cNvSpPr>
            <a:spLocks noGrp="1"/>
          </p:cNvSpPr>
          <p:nvPr>
            <p:ph idx="13" sz="quarter"/>
          </p:nvPr>
        </p:nvSpPr>
        <p:spPr>
          <a:xfrm>
            <a:off x="5914912" y="2226784"/>
            <a:ext cx="3484746" cy="3248954"/>
          </a:xfrm>
        </p:spPr>
        <p:txBody>
          <a:bodyPr/>
          <a:lstStyle/>
          <a:p>
            <a:pPr indent="-182245" lvl="1" marL="547370"/>
            <a:r>
              <a:rPr b="1" dirty="0" lang="he-IL">
                <a:cs typeface="Gisha"/>
              </a:rPr>
              <a:t>מפת בסיסים (</a:t>
            </a:r>
            <a:r>
              <a:rPr b="1" dirty="0" err="1" lang="he-IL">
                <a:cs typeface="Gisha"/>
              </a:rPr>
              <a:t>בזנ"טים</a:t>
            </a:r>
            <a:r>
              <a:rPr b="1" dirty="0" lang="he-IL">
                <a:cs typeface="Gisha"/>
              </a:rPr>
              <a:t>) </a:t>
            </a:r>
            <a:r>
              <a:rPr dirty="0" lang="he-IL">
                <a:cs typeface="Gisha"/>
              </a:rPr>
              <a:t>- מבט מלמעלה של כל הרגליים שיש במבנה, עם מידות </a:t>
            </a:r>
            <a:r>
              <a:rPr dirty="0" err="1" lang="he-IL">
                <a:cs typeface="Gisha"/>
              </a:rPr>
              <a:t>וקנ"מ</a:t>
            </a:r>
            <a:r>
              <a:rPr dirty="0" lang="he-IL">
                <a:cs typeface="Gisha"/>
              </a:rPr>
              <a:t> כמו כל סרטוט. במפת </a:t>
            </a:r>
            <a:r>
              <a:rPr dirty="0" err="1" lang="he-IL">
                <a:cs typeface="Gisha"/>
              </a:rPr>
              <a:t>בזנ"טים</a:t>
            </a:r>
            <a:r>
              <a:rPr dirty="0" lang="he-IL">
                <a:cs typeface="Gisha"/>
              </a:rPr>
              <a:t> יש לסרטט גם עצים.</a:t>
            </a:r>
            <a:endParaRPr dirty="0" lang="en-US">
              <a:cs typeface="Gisha"/>
            </a:endParaRPr>
          </a:p>
          <a:p>
            <a:pPr indent="-182245">
              <a:buFont charset="0" pitchFamily="18" typeface="Georgia"/>
              <a:buNone/>
            </a:pPr>
            <a:endParaRPr dirty="0" lang="en-US" sz="1200">
              <a:cs charset="-79" pitchFamily="34" typeface="Gisha"/>
            </a:endParaRPr>
          </a:p>
          <a:p>
            <a:pPr indent="-182245"/>
            <a:endParaRPr dirty="0" lang="he-IL" sz="1200"/>
          </a:p>
        </p:txBody>
      </p:sp>
      <p:sp>
        <p:nvSpPr>
          <p:cNvPr id="4" name="כותרת 1"/>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cxnSp>
        <p:nvCxnSpPr>
          <p:cNvPr id="13" name="מחבר ישר 12">
            <a:extLst>
              <a:ext uri="{FF2B5EF4-FFF2-40B4-BE49-F238E27FC236}">
                <a16:creationId xmlns:a16="http://schemas.microsoft.com/office/drawing/2014/main" id="{E96308FE-56EF-4BA6-90E8-038143246BEC}"/>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4" name="מחבר ישר 13">
            <a:extLst>
              <a:ext uri="{FF2B5EF4-FFF2-40B4-BE49-F238E27FC236}">
                <a16:creationId xmlns:a16="http://schemas.microsoft.com/office/drawing/2014/main" id="{E2202028-15A9-4AFF-A587-5D06AEDF7DAA}"/>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5" name="קבוצה 14">
            <a:extLst>
              <a:ext uri="{FF2B5EF4-FFF2-40B4-BE49-F238E27FC236}">
                <a16:creationId xmlns:a16="http://schemas.microsoft.com/office/drawing/2014/main" id="{573E28FF-0391-4C9C-86EF-EACB70D88F7A}"/>
              </a:ext>
            </a:extLst>
          </p:cNvPr>
          <p:cNvGrpSpPr/>
          <p:nvPr/>
        </p:nvGrpSpPr>
        <p:grpSpPr>
          <a:xfrm>
            <a:off x="109765" y="54619"/>
            <a:ext cx="1448468" cy="1416136"/>
            <a:chOff x="3563888" y="-99392"/>
            <a:chExt cx="1944216" cy="1900818"/>
          </a:xfrm>
        </p:grpSpPr>
        <p:sp>
          <p:nvSpPr>
            <p:cNvPr id="16" name="אליפסה 15">
              <a:extLst>
                <a:ext uri="{FF2B5EF4-FFF2-40B4-BE49-F238E27FC236}">
                  <a16:creationId xmlns:a16="http://schemas.microsoft.com/office/drawing/2014/main" id="{54FB8F76-9400-4241-95B1-B0D9FBDCC071}"/>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7" name="תמונה 6">
              <a:extLst>
                <a:ext uri="{FF2B5EF4-FFF2-40B4-BE49-F238E27FC236}">
                  <a16:creationId xmlns:a16="http://schemas.microsoft.com/office/drawing/2014/main" id="{9BD8AB58-ADE2-4439-B192-7911E9F7339F}"/>
                </a:ext>
              </a:extLst>
            </p:cNvPr>
            <p:cNvPicPr>
              <a:picLocks noChangeArrowheads="1" noChangeAspect="1"/>
            </p:cNvPicPr>
            <p:nvPr/>
          </p:nvPicPr>
          <p:blipFill>
            <a:blip cstate="print" r:embed="rId5">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8" name="תמונה 17">
            <a:extLst>
              <a:ext uri="{FF2B5EF4-FFF2-40B4-BE49-F238E27FC236}">
                <a16:creationId xmlns:a16="http://schemas.microsoft.com/office/drawing/2014/main" id="{72CDF1AB-1EFE-437C-B3FF-516A154152D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78924"/>
            <a:ext cx="1666875" cy="1547813"/>
          </a:xfrm>
          <a:prstGeom prst="rect">
            <a:avLst/>
          </a:prstGeom>
        </p:spPr>
      </p:pic>
      <p:sp>
        <p:nvSpPr>
          <p:cNvPr id="19" name="הסבר מלבני 2">
            <a:extLst>
              <a:ext uri="{FF2B5EF4-FFF2-40B4-BE49-F238E27FC236}">
                <a16:creationId xmlns:a16="http://schemas.microsoft.com/office/drawing/2014/main" id="{FC74FC83-23AC-4995-BD50-C4C12FCD7F38}"/>
              </a:ext>
            </a:extLst>
          </p:cNvPr>
          <p:cNvSpPr/>
          <p:nvPr/>
        </p:nvSpPr>
        <p:spPr>
          <a:xfrm>
            <a:off x="7434482" y="1406663"/>
            <a:ext cx="720080" cy="432048"/>
          </a:xfrm>
          <a:prstGeom prst="wedgeRectCallout">
            <a:avLst>
              <a:gd fmla="val -560164" name="adj1"/>
              <a:gd fmla="val 283309" name="adj2"/>
            </a:avLst>
          </a:prstGeom>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r>
              <a:rPr lang="he-IL"/>
              <a:t>עץ</a:t>
            </a:r>
          </a:p>
        </p:txBody>
      </p:sp>
      <p:sp>
        <p:nvSpPr>
          <p:cNvPr id="20" name="הסבר מלבני 2">
            <a:extLst>
              <a:ext uri="{FF2B5EF4-FFF2-40B4-BE49-F238E27FC236}">
                <a16:creationId xmlns:a16="http://schemas.microsoft.com/office/drawing/2014/main" id="{7637F133-21F5-400C-97C4-4CA89A864DA8}"/>
              </a:ext>
            </a:extLst>
          </p:cNvPr>
          <p:cNvSpPr/>
          <p:nvPr/>
        </p:nvSpPr>
        <p:spPr>
          <a:xfrm>
            <a:off x="6742621" y="5516914"/>
            <a:ext cx="720080" cy="432048"/>
          </a:xfrm>
          <a:prstGeom prst="wedgeRectCallout">
            <a:avLst>
              <a:gd fmla="val -434933" name="adj1"/>
              <a:gd fmla="val -242715" name="adj2"/>
            </a:avLst>
          </a:prstGeom>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r>
              <a:rPr lang="he-IL"/>
              <a:t>בור</a:t>
            </a:r>
          </a:p>
        </p:txBody>
      </p:sp>
      <p:sp>
        <p:nvSpPr>
          <p:cNvPr id="21" name="אליפסה 20">
            <a:extLst>
              <a:ext uri="{FF2B5EF4-FFF2-40B4-BE49-F238E27FC236}">
                <a16:creationId xmlns:a16="http://schemas.microsoft.com/office/drawing/2014/main" id="{FB9EACDA-8DF7-436D-B118-E14F3C0B0B1F}"/>
              </a:ext>
            </a:extLst>
          </p:cNvPr>
          <p:cNvSpPr/>
          <p:nvPr/>
        </p:nvSpPr>
        <p:spPr>
          <a:xfrm>
            <a:off x="3774832" y="4489906"/>
            <a:ext cx="352830" cy="352830"/>
          </a:xfrm>
          <a:prstGeom prst="ellipse">
            <a:avLst/>
          </a:prstGeom>
          <a:noFill/>
          <a:ln>
            <a:solidFill>
              <a:srgbClr val="0000FF"/>
            </a:solidFill>
          </a:ln>
        </p:spPr>
        <p:style>
          <a:lnRef idx="2">
            <a:schemeClr val="accent5">
              <a:shade val="50000"/>
            </a:schemeClr>
          </a:lnRef>
          <a:fillRef idx="1">
            <a:schemeClr val="accent5"/>
          </a:fillRef>
          <a:effectRef idx="0">
            <a:schemeClr val="accent5"/>
          </a:effectRef>
          <a:fontRef idx="minor">
            <a:schemeClr val="lt1"/>
          </a:fontRef>
        </p:style>
        <p:txBody>
          <a:bodyPr anchor="ctr" rtlCol="1"/>
          <a:lstStyle/>
          <a:p>
            <a:pPr algn="ctr"/>
            <a:endParaRPr lang="he-IL"/>
          </a:p>
        </p:txBody>
      </p:sp>
      <p:pic>
        <p:nvPicPr>
          <p:cNvPr descr="http://www.archjrc.com/clipart/images/apples/tree1.png" id="22" name="Picture 204">
            <a:extLst>
              <a:ext uri="{FF2B5EF4-FFF2-40B4-BE49-F238E27FC236}">
                <a16:creationId xmlns:a16="http://schemas.microsoft.com/office/drawing/2014/main" id="{4073C702-756C-4FDA-982D-CF913EE502D1}"/>
              </a:ext>
            </a:extLst>
          </p:cNvPr>
          <p:cNvPicPr>
            <a:picLocks noChangeArrowheads="1"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97464" y="2572294"/>
            <a:ext cx="420425" cy="58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descr="http://worldartsme.com/images/cartoon-stones-clipart-1.jpg" id="23" name="Picture 90">
            <a:extLst>
              <a:ext uri="{FF2B5EF4-FFF2-40B4-BE49-F238E27FC236}">
                <a16:creationId xmlns:a16="http://schemas.microsoft.com/office/drawing/2014/main" id="{624F04D9-7B90-4550-B74F-0C22E84FD48F}"/>
              </a:ext>
            </a:extLst>
          </p:cNvPr>
          <p:cNvPicPr>
            <a:picLocks noChangeArrowheads="1"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88935" y="3407295"/>
            <a:ext cx="360040" cy="41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הסבר מלבני 2">
            <a:extLst>
              <a:ext uri="{FF2B5EF4-FFF2-40B4-BE49-F238E27FC236}">
                <a16:creationId xmlns:a16="http://schemas.microsoft.com/office/drawing/2014/main" id="{FB0F34E3-CC2B-4B7A-9B96-0B21D58E495B}"/>
              </a:ext>
            </a:extLst>
          </p:cNvPr>
          <p:cNvSpPr/>
          <p:nvPr/>
        </p:nvSpPr>
        <p:spPr>
          <a:xfrm>
            <a:off x="7188521" y="4365104"/>
            <a:ext cx="720080" cy="432048"/>
          </a:xfrm>
          <a:prstGeom prst="wedgeRectCallout">
            <a:avLst>
              <a:gd fmla="val -525001" name="adj1"/>
              <a:gd fmla="val -197943" name="adj2"/>
            </a:avLst>
          </a:prstGeom>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r>
              <a:rPr lang="he-IL"/>
              <a:t>סלע</a:t>
            </a:r>
          </a:p>
        </p:txBody>
      </p:sp>
      <p:sp>
        <p:nvSpPr>
          <p:cNvPr id="26" name="Rectangle 2">
            <a:extLst>
              <a:ext uri="{FF2B5EF4-FFF2-40B4-BE49-F238E27FC236}">
                <a16:creationId xmlns:a16="http://schemas.microsoft.com/office/drawing/2014/main" id="{E240AC15-4041-41CD-B604-867147CBDD5D}"/>
              </a:ext>
            </a:extLst>
          </p:cNvPr>
          <p:cNvSpPr>
            <a:spLocks noChangeArrowheads="1"/>
          </p:cNvSpPr>
          <p:nvPr/>
        </p:nvSpPr>
        <p:spPr bwMode="auto">
          <a:xfrm>
            <a:off x="689356" y="6357862"/>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27" name="מחבר ישר 26">
            <a:extLst>
              <a:ext uri="{FF2B5EF4-FFF2-40B4-BE49-F238E27FC236}">
                <a16:creationId xmlns:a16="http://schemas.microsoft.com/office/drawing/2014/main" id="{A240344F-088B-48FA-873D-33BA1F0FF097}"/>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8" name="מחבר ישר 27">
            <a:extLst>
              <a:ext uri="{FF2B5EF4-FFF2-40B4-BE49-F238E27FC236}">
                <a16:creationId xmlns:a16="http://schemas.microsoft.com/office/drawing/2014/main" id="{B7D4CE6C-712D-4778-A523-AC24DA896573}"/>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כותרת 1"/>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sp>
        <p:nvSpPr>
          <p:cNvPr id="54281" name="מציין מיקום תוכן 9"/>
          <p:cNvSpPr>
            <a:spLocks noGrp="1"/>
          </p:cNvSpPr>
          <p:nvPr>
            <p:ph idx="13" sz="quarter"/>
          </p:nvPr>
        </p:nvSpPr>
        <p:spPr>
          <a:xfrm>
            <a:off x="6823586" y="1714770"/>
            <a:ext cx="2307273" cy="503238"/>
          </a:xfrm>
        </p:spPr>
        <p:txBody>
          <a:bodyPr/>
          <a:lstStyle/>
          <a:p>
            <a:pPr indent="-182245" lvl="0"/>
            <a:r>
              <a:rPr b="1" dirty="0" lang="he-IL" sz="1600">
                <a:cs typeface="Gisha"/>
              </a:rPr>
              <a:t>מפת יתרים - </a:t>
            </a:r>
            <a:r>
              <a:rPr dirty="0" lang="he-IL" sz="1600">
                <a:cs typeface="Gisha"/>
              </a:rPr>
              <a:t>מבט מלמעלה על קלפי המבנה. </a:t>
            </a:r>
            <a:r>
              <a:rPr dirty="0" err="1" lang="he-IL" sz="1600">
                <a:cs typeface="Gisha"/>
              </a:rPr>
              <a:t>נסרטט</a:t>
            </a:r>
            <a:r>
              <a:rPr dirty="0" lang="he-IL" sz="1600">
                <a:cs typeface="Gisha"/>
              </a:rPr>
              <a:t> לכל קלף את היתרים שיוצאים ממנו </a:t>
            </a:r>
            <a:r>
              <a:rPr b="1" dirty="0" lang="he-IL" sz="1600">
                <a:cs typeface="Gisha"/>
              </a:rPr>
              <a:t>בזוויות הנכונות</a:t>
            </a:r>
            <a:r>
              <a:rPr dirty="0" lang="he-IL" sz="1600">
                <a:cs typeface="Gisha"/>
              </a:rPr>
              <a:t> (45 מעלות בין הקלף למישור היתר) </a:t>
            </a:r>
            <a:r>
              <a:rPr b="1" dirty="0" lang="he-IL" sz="1600">
                <a:cs typeface="Gisha"/>
              </a:rPr>
              <a:t>ובמרחקים הנכונים</a:t>
            </a:r>
            <a:r>
              <a:rPr dirty="0" lang="he-IL" sz="1600">
                <a:cs typeface="Gisha"/>
              </a:rPr>
              <a:t> (המרחק האופקי של היתר מהקלף צריך להיות גובה הקלף). לדוגמה: אם יש לי קלף בגובה 4 מטרים, המרחק האופקי אל נק' החיבור של היתר יהיה 4 מטרים.</a:t>
            </a:r>
            <a:endParaRPr dirty="0" lang="en-US" sz="1600">
              <a:cs typeface="Gisha"/>
            </a:endParaRPr>
          </a:p>
        </p:txBody>
      </p:sp>
      <p:sp>
        <p:nvSpPr>
          <p:cNvPr id="10" name="כותרת 1">
            <a:extLst>
              <a:ext uri="{FF2B5EF4-FFF2-40B4-BE49-F238E27FC236}">
                <a16:creationId xmlns:a16="http://schemas.microsoft.com/office/drawing/2014/main" id="{EF3DA49E-F389-4629-A316-3D3A2DA1C9F6}"/>
              </a:ext>
            </a:extLst>
          </p:cNvPr>
          <p:cNvSpPr txBox="1">
            <a:spLocks/>
          </p:cNvSpPr>
          <p:nvPr/>
        </p:nvSpPr>
        <p:spPr>
          <a:xfrm>
            <a:off x="1591563" y="403241"/>
            <a:ext cx="5943613" cy="785796"/>
          </a:xfrm>
          <a:prstGeom prst="rect">
            <a:avLst/>
          </a:prstGeom>
          <a:effectLst/>
        </p:spPr>
        <p:txBody>
          <a:bodyPr anchor="t" anchorCtr="0" bIns="45720" compatLnSpc="1" lIns="91440" numCol="1" rIns="91440" rtlCol="0" tIns="45720" vert="horz" wrap="square">
            <a:prstTxWarp prst="textNoShape">
              <a:avLst/>
            </a:prstTxWarp>
            <a:noAutofit/>
          </a:bodyPr>
          <a:lstStyle>
            <a:lvl1pPr algn="r" eaLnBrk="1" fontAlgn="base" hangingPunct="1" indent="-319088" marL="319088" rtl="1">
              <a:spcBef>
                <a:spcPct val="0"/>
              </a:spcBef>
              <a:spcAft>
                <a:spcPct val="0"/>
              </a:spcAft>
              <a:buClr>
                <a:srgbClr val="C3260C"/>
              </a:buClr>
              <a:buSzPct val="128000"/>
              <a:buFont charset="0" pitchFamily="18" typeface="Georgia"/>
              <a:buChar char="*"/>
              <a:defRPr b="1" kern="1200" sz="46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2pPr>
            <a:lvl3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3pPr>
            <a:lvl4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4pPr>
            <a:lvl5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320040" marL="320040">
              <a:spcAft>
                <a:spcPts val="0"/>
              </a:spcAft>
              <a:defRPr/>
            </a:pPr>
            <a:r>
              <a:rPr dirty="0" lang="he-IL" sz="3600">
                <a:cs typeface="Gisha"/>
              </a:rPr>
              <a:t>סרטוטי מפות – מפת יתרים</a:t>
            </a:r>
            <a:endParaRPr dirty="0" lang="he-IL">
              <a:cs typeface="Gisha"/>
            </a:endParaRPr>
          </a:p>
        </p:txBody>
      </p:sp>
      <p:cxnSp>
        <p:nvCxnSpPr>
          <p:cNvPr id="11" name="מחבר ישר 10">
            <a:extLst>
              <a:ext uri="{FF2B5EF4-FFF2-40B4-BE49-F238E27FC236}">
                <a16:creationId xmlns:a16="http://schemas.microsoft.com/office/drawing/2014/main" id="{FE01007F-AAA2-41BB-B769-5551FFA7A340}"/>
              </a:ext>
            </a:extLst>
          </p:cNvPr>
          <p:cNvCxnSpPr/>
          <p:nvPr/>
        </p:nvCxnSpPr>
        <p:spPr>
          <a:xfrm flipH="1" flipV="1">
            <a:off x="13143" y="35837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53AA4B37-351E-43F2-9900-1A3A1B530828}"/>
              </a:ext>
            </a:extLst>
          </p:cNvPr>
          <p:cNvCxnSpPr/>
          <p:nvPr/>
        </p:nvCxnSpPr>
        <p:spPr>
          <a:xfrm flipH="1">
            <a:off x="13143" y="119252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E3C5C93E-DB06-4DD9-BDF6-20C1FC5E2F58}"/>
              </a:ext>
            </a:extLst>
          </p:cNvPr>
          <p:cNvGrpSpPr/>
          <p:nvPr/>
        </p:nvGrpSpPr>
        <p:grpSpPr>
          <a:xfrm>
            <a:off x="122908" y="93298"/>
            <a:ext cx="1448468" cy="1416136"/>
            <a:chOff x="3563888" y="-99392"/>
            <a:chExt cx="1944216" cy="1900818"/>
          </a:xfrm>
        </p:grpSpPr>
        <p:sp>
          <p:nvSpPr>
            <p:cNvPr id="14" name="אליפסה 13">
              <a:extLst>
                <a:ext uri="{FF2B5EF4-FFF2-40B4-BE49-F238E27FC236}">
                  <a16:creationId xmlns:a16="http://schemas.microsoft.com/office/drawing/2014/main" id="{8CB46CB9-43C8-4356-BF05-DD20630B5F89}"/>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5" name="תמונה 6">
              <a:extLst>
                <a:ext uri="{FF2B5EF4-FFF2-40B4-BE49-F238E27FC236}">
                  <a16:creationId xmlns:a16="http://schemas.microsoft.com/office/drawing/2014/main" id="{FBC6BEDD-55D3-46F6-BD8D-7475397A18DC}"/>
                </a:ext>
              </a:extLst>
            </p:cNvPr>
            <p:cNvPicPr>
              <a:picLocks noChangeArrowheads="1" noChangeAspect="1"/>
            </p:cNvPicPr>
            <p:nvPr/>
          </p:nvPicPr>
          <p:blipFill>
            <a:blip cstate="print" r:embed="rId3">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6" name="תמונה 15">
            <a:extLst>
              <a:ext uri="{FF2B5EF4-FFF2-40B4-BE49-F238E27FC236}">
                <a16:creationId xmlns:a16="http://schemas.microsoft.com/office/drawing/2014/main" id="{9832A65A-904B-4653-9C1B-3FE2B2A1BA3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55364" y="-40245"/>
            <a:ext cx="1666875" cy="1547813"/>
          </a:xfrm>
          <a:prstGeom prst="rect">
            <a:avLst/>
          </a:prstGeom>
        </p:spPr>
      </p:pic>
      <p:pic>
        <p:nvPicPr>
          <p:cNvPr id="3" name="תמונה 2">
            <a:extLst>
              <a:ext uri="{FF2B5EF4-FFF2-40B4-BE49-F238E27FC236}">
                <a16:creationId xmlns:a16="http://schemas.microsoft.com/office/drawing/2014/main" id="{B6C84C3A-5261-4B00-AE15-95D90EA2AEDB}"/>
              </a:ext>
            </a:extLst>
          </p:cNvPr>
          <p:cNvPicPr>
            <a:picLocks noChangeAspect="1"/>
          </p:cNvPicPr>
          <p:nvPr/>
        </p:nvPicPr>
        <p:blipFill rotWithShape="1">
          <a:blip cstate="print" r:embed="rId6">
            <a:extLst>
              <a:ext uri="{28A0092B-C50C-407E-A947-70E740481C1C}">
                <a14:useLocalDpi xmlns:a14="http://schemas.microsoft.com/office/drawing/2010/main" val="0"/>
              </a:ext>
            </a:extLst>
          </a:blip>
          <a:srcRect b="49" l="63" r="16" t="68"/>
          <a:stretch/>
        </p:blipFill>
        <p:spPr>
          <a:xfrm>
            <a:off x="30404" y="1217785"/>
            <a:ext cx="6457624" cy="5640464"/>
          </a:xfrm>
          <a:prstGeom prst="rect">
            <a:avLst/>
          </a:prstGeom>
          <a:ln w="28575">
            <a:solidFill>
              <a:schemeClr val="tx1"/>
            </a:solidFill>
          </a:ln>
          <a:effectLst>
            <a:outerShdw algn="tl" blurRad="292100" dir="2700000" dist="139700" rotWithShape="0">
              <a:srgbClr val="333333">
                <a:alpha val="65000"/>
              </a:srgbClr>
            </a:outerShdw>
          </a:effectLst>
        </p:spPr>
      </p:pic>
      <p:sp>
        <p:nvSpPr>
          <p:cNvPr id="17" name="Rectangle 2">
            <a:extLst>
              <a:ext uri="{FF2B5EF4-FFF2-40B4-BE49-F238E27FC236}">
                <a16:creationId xmlns:a16="http://schemas.microsoft.com/office/drawing/2014/main" id="{3CA2D279-B285-4D2D-A0ED-44AFBFBE0CE5}"/>
              </a:ext>
            </a:extLst>
          </p:cNvPr>
          <p:cNvSpPr>
            <a:spLocks noChangeArrowheads="1"/>
          </p:cNvSpPr>
          <p:nvPr/>
        </p:nvSpPr>
        <p:spPr bwMode="auto">
          <a:xfrm>
            <a:off x="689356" y="6357862"/>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18" name="מחבר ישר 17">
            <a:extLst>
              <a:ext uri="{FF2B5EF4-FFF2-40B4-BE49-F238E27FC236}">
                <a16:creationId xmlns:a16="http://schemas.microsoft.com/office/drawing/2014/main" id="{9ABCB75B-E3FA-4F8C-A78A-481C099101C8}"/>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9" name="מחבר ישר 18">
            <a:extLst>
              <a:ext uri="{FF2B5EF4-FFF2-40B4-BE49-F238E27FC236}">
                <a16:creationId xmlns:a16="http://schemas.microsoft.com/office/drawing/2014/main" id="{EB5BC19D-6584-4232-B6BC-4A3FC861557D}"/>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95762854"/>
      </p:ext>
    </p:extLst>
  </p:cSld>
  <p:clrMapOvr>
    <a:masterClrMapping/>
  </p:clrMapOvr>
  <p:transition/>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כותרת 1"/>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sp>
        <p:nvSpPr>
          <p:cNvPr id="54281" name="מציין מיקום תוכן 9"/>
          <p:cNvSpPr>
            <a:spLocks noGrp="1"/>
          </p:cNvSpPr>
          <p:nvPr>
            <p:ph idx="13" sz="quarter"/>
          </p:nvPr>
        </p:nvSpPr>
        <p:spPr>
          <a:xfrm>
            <a:off x="755650" y="1285651"/>
            <a:ext cx="7117022" cy="503238"/>
          </a:xfrm>
        </p:spPr>
        <p:txBody>
          <a:bodyPr/>
          <a:lstStyle/>
          <a:p>
            <a:pPr lvl="1"/>
            <a:r>
              <a:rPr b="1" lang="he-IL">
                <a:cs charset="-79" pitchFamily="34" typeface="Gisha"/>
              </a:rPr>
              <a:t>מפת יתרים - הסבר על מרחקי היתרים </a:t>
            </a:r>
            <a:endParaRPr b="1" lang="en-US">
              <a:cs charset="-79" pitchFamily="34" typeface="Gisha"/>
            </a:endParaRPr>
          </a:p>
          <a:p>
            <a:pPr lvl="1"/>
            <a:endParaRPr lang="en-US" sz="1200">
              <a:cs charset="-79" pitchFamily="34" typeface="Gisha"/>
            </a:endParaRPr>
          </a:p>
          <a:p>
            <a:pPr>
              <a:buFont charset="0" pitchFamily="18" typeface="Georgia"/>
              <a:buNone/>
            </a:pPr>
            <a:r>
              <a:rPr lang="he-IL" sz="1200"/>
              <a:t> </a:t>
            </a:r>
            <a:endParaRPr lang="en-US" sz="1200">
              <a:cs charset="-79" pitchFamily="34" typeface="Gisha"/>
            </a:endParaRPr>
          </a:p>
          <a:p>
            <a:endParaRPr lang="he-IL" sz="1200"/>
          </a:p>
        </p:txBody>
      </p:sp>
      <p:sp>
        <p:nvSpPr>
          <p:cNvPr id="10" name="כותרת 1">
            <a:extLst>
              <a:ext uri="{FF2B5EF4-FFF2-40B4-BE49-F238E27FC236}">
                <a16:creationId xmlns:a16="http://schemas.microsoft.com/office/drawing/2014/main" id="{EF3DA49E-F389-4629-A316-3D3A2DA1C9F6}"/>
              </a:ext>
            </a:extLst>
          </p:cNvPr>
          <p:cNvSpPr txBox="1">
            <a:spLocks/>
          </p:cNvSpPr>
          <p:nvPr/>
        </p:nvSpPr>
        <p:spPr>
          <a:xfrm>
            <a:off x="1591563" y="403241"/>
            <a:ext cx="5943613" cy="785796"/>
          </a:xfrm>
          <a:prstGeom prst="rect">
            <a:avLst/>
          </a:prstGeom>
          <a:effectLst/>
        </p:spPr>
        <p:txBody>
          <a:bodyPr anchor="t" anchorCtr="0" bIns="45720" compatLnSpc="1" lIns="91440" numCol="1" rIns="91440" rtlCol="0" tIns="45720" vert="horz" wrap="square">
            <a:prstTxWarp prst="textNoShape">
              <a:avLst/>
            </a:prstTxWarp>
            <a:noAutofit/>
          </a:bodyPr>
          <a:lstStyle>
            <a:lvl1pPr algn="r" eaLnBrk="1" fontAlgn="base" hangingPunct="1" indent="-319088" marL="319088" rtl="1">
              <a:spcBef>
                <a:spcPct val="0"/>
              </a:spcBef>
              <a:spcAft>
                <a:spcPct val="0"/>
              </a:spcAft>
              <a:buClr>
                <a:srgbClr val="C3260C"/>
              </a:buClr>
              <a:buSzPct val="128000"/>
              <a:buFont charset="0" pitchFamily="18" typeface="Georgia"/>
              <a:buChar char="*"/>
              <a:defRPr b="1" kern="1200" sz="46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2pPr>
            <a:lvl3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3pPr>
            <a:lvl4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4pPr>
            <a:lvl5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320040" marL="320040">
              <a:spcAft>
                <a:spcPts val="0"/>
              </a:spcAft>
              <a:buClr>
                <a:schemeClr val="accent6">
                  <a:lumMod val="75000"/>
                </a:schemeClr>
              </a:buClr>
              <a:defRPr/>
            </a:pPr>
            <a:r>
              <a:rPr dirty="0" lang="he-IL" sz="3600">
                <a:cs typeface="Gisha"/>
              </a:rPr>
              <a:t>סרטוטי מפות – מפת יתרים</a:t>
            </a:r>
          </a:p>
        </p:txBody>
      </p:sp>
      <p:cxnSp>
        <p:nvCxnSpPr>
          <p:cNvPr id="11" name="מחבר ישר 10">
            <a:extLst>
              <a:ext uri="{FF2B5EF4-FFF2-40B4-BE49-F238E27FC236}">
                <a16:creationId xmlns:a16="http://schemas.microsoft.com/office/drawing/2014/main" id="{FE01007F-AAA2-41BB-B769-5551FFA7A340}"/>
              </a:ext>
            </a:extLst>
          </p:cNvPr>
          <p:cNvCxnSpPr/>
          <p:nvPr/>
        </p:nvCxnSpPr>
        <p:spPr>
          <a:xfrm flipH="1" flipV="1">
            <a:off x="13143" y="35837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53AA4B37-351E-43F2-9900-1A3A1B530828}"/>
              </a:ext>
            </a:extLst>
          </p:cNvPr>
          <p:cNvCxnSpPr/>
          <p:nvPr/>
        </p:nvCxnSpPr>
        <p:spPr>
          <a:xfrm flipH="1">
            <a:off x="13143" y="119252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E3C5C93E-DB06-4DD9-BDF6-20C1FC5E2F58}"/>
              </a:ext>
            </a:extLst>
          </p:cNvPr>
          <p:cNvGrpSpPr/>
          <p:nvPr/>
        </p:nvGrpSpPr>
        <p:grpSpPr>
          <a:xfrm>
            <a:off x="122908" y="93298"/>
            <a:ext cx="1448468" cy="1416136"/>
            <a:chOff x="3563888" y="-99392"/>
            <a:chExt cx="1944216" cy="1900818"/>
          </a:xfrm>
        </p:grpSpPr>
        <p:sp>
          <p:nvSpPr>
            <p:cNvPr id="14" name="אליפסה 13">
              <a:extLst>
                <a:ext uri="{FF2B5EF4-FFF2-40B4-BE49-F238E27FC236}">
                  <a16:creationId xmlns:a16="http://schemas.microsoft.com/office/drawing/2014/main" id="{8CB46CB9-43C8-4356-BF05-DD20630B5F89}"/>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5" name="תמונה 6">
              <a:extLst>
                <a:ext uri="{FF2B5EF4-FFF2-40B4-BE49-F238E27FC236}">
                  <a16:creationId xmlns:a16="http://schemas.microsoft.com/office/drawing/2014/main" id="{FBC6BEDD-55D3-46F6-BD8D-7475397A18DC}"/>
                </a:ext>
              </a:extLst>
            </p:cNvPr>
            <p:cNvPicPr>
              <a:picLocks noChangeArrowheads="1" noChangeAspect="1"/>
            </p:cNvPicPr>
            <p:nvPr/>
          </p:nvPicPr>
          <p:blipFill>
            <a:blip cstate="print" r:embed="rId3">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6" name="תמונה 15">
            <a:extLst>
              <a:ext uri="{FF2B5EF4-FFF2-40B4-BE49-F238E27FC236}">
                <a16:creationId xmlns:a16="http://schemas.microsoft.com/office/drawing/2014/main" id="{9832A65A-904B-4653-9C1B-3FE2B2A1BA3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55364" y="-40245"/>
            <a:ext cx="1666875" cy="1547813"/>
          </a:xfrm>
          <a:prstGeom prst="rect">
            <a:avLst/>
          </a:prstGeom>
        </p:spPr>
      </p:pic>
      <p:pic>
        <p:nvPicPr>
          <p:cNvPr descr="C:\Users\Gil\AppData\Local\Microsoft\Windows\INetCache\Content.Word\מפת יתרים 2.pdf_page_1.jpg" id="17" name="תמונה 16">
            <a:extLst>
              <a:ext uri="{FF2B5EF4-FFF2-40B4-BE49-F238E27FC236}">
                <a16:creationId xmlns:a16="http://schemas.microsoft.com/office/drawing/2014/main" id="{12F1A655-11B9-4073-8AE2-B9953181292B}"/>
              </a:ext>
            </a:extLst>
          </p:cNvPr>
          <p:cNvPicPr/>
          <p:nvPr/>
        </p:nvPicPr>
        <p:blipFill rotWithShape="1">
          <a:blip cstate="print" r:embed="rId6">
            <a:extLst>
              <a:ext uri="{28A0092B-C50C-407E-A947-70E740481C1C}">
                <a14:useLocalDpi xmlns:a14="http://schemas.microsoft.com/office/drawing/2010/main" val="0"/>
              </a:ext>
            </a:extLst>
          </a:blip>
          <a:srcRect b="15" l="55" r="3" t="3"/>
          <a:stretch/>
        </p:blipFill>
        <p:spPr bwMode="auto">
          <a:xfrm>
            <a:off x="1187624" y="1820975"/>
            <a:ext cx="4820003" cy="4477653"/>
          </a:xfrm>
          <a:prstGeom prst="rect">
            <a:avLst/>
          </a:prstGeom>
          <a:ln w="19050">
            <a:solidFill>
              <a:schemeClr val="tx1"/>
            </a:solidFill>
          </a:ln>
          <a:effectLst>
            <a:outerShdw algn="tl" blurRad="292100" dir="2700000" dist="139700" rotWithShape="0">
              <a:srgbClr val="333333">
                <a:alpha val="65000"/>
              </a:srgbClr>
            </a:outerShdw>
          </a:effectLst>
          <a:extLst>
            <a:ext uri="{53640926-AAD7-44D8-BBD7-CCE9431645EC}">
              <a14:shadowObscured xmlns:a14="http://schemas.microsoft.com/office/drawing/2010/main"/>
            </a:ext>
          </a:extLst>
        </p:spPr>
      </p:pic>
      <p:sp>
        <p:nvSpPr>
          <p:cNvPr id="18" name="Rectangle 2">
            <a:extLst>
              <a:ext uri="{FF2B5EF4-FFF2-40B4-BE49-F238E27FC236}">
                <a16:creationId xmlns:a16="http://schemas.microsoft.com/office/drawing/2014/main" id="{D93A891F-86BF-476B-8B94-99ADF1A33B9B}"/>
              </a:ext>
            </a:extLst>
          </p:cNvPr>
          <p:cNvSpPr>
            <a:spLocks noChangeArrowheads="1"/>
          </p:cNvSpPr>
          <p:nvPr/>
        </p:nvSpPr>
        <p:spPr bwMode="auto">
          <a:xfrm>
            <a:off x="689356" y="6357862"/>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19" name="מחבר ישר 18">
            <a:extLst>
              <a:ext uri="{FF2B5EF4-FFF2-40B4-BE49-F238E27FC236}">
                <a16:creationId xmlns:a16="http://schemas.microsoft.com/office/drawing/2014/main" id="{E9DFDCD9-B280-4BE7-9002-8C65653D9D16}"/>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0" name="מחבר ישר 19">
            <a:extLst>
              <a:ext uri="{FF2B5EF4-FFF2-40B4-BE49-F238E27FC236}">
                <a16:creationId xmlns:a16="http://schemas.microsoft.com/office/drawing/2014/main" id="{7F43BF9C-0651-461F-B541-7A4E5F37ABAE}"/>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93033793"/>
      </p:ext>
    </p:extLst>
  </p:cSld>
  <p:clrMapOvr>
    <a:masterClrMapping/>
  </p:clrMapOvr>
  <p:transition/>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כותרת 1"/>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pic>
        <p:nvPicPr>
          <p:cNvPr id="3" name="תמונה 2">
            <a:extLst>
              <a:ext uri="{FF2B5EF4-FFF2-40B4-BE49-F238E27FC236}">
                <a16:creationId xmlns:a16="http://schemas.microsoft.com/office/drawing/2014/main" id="{10F3D75B-87BE-4AFF-A814-40F6762D7E6A}"/>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49944" l="71" r="1141" t="19"/>
          <a:stretch/>
        </p:blipFill>
        <p:spPr>
          <a:xfrm>
            <a:off x="323528" y="2554146"/>
            <a:ext cx="4032051" cy="3231837"/>
          </a:xfrm>
          <a:prstGeom prst="rect">
            <a:avLst/>
          </a:prstGeom>
          <a:ln w="28575">
            <a:solidFill>
              <a:schemeClr val="tx1"/>
            </a:solidFill>
          </a:ln>
          <a:effectLst>
            <a:outerShdw algn="tl" blurRad="292100" dir="2700000" dist="139700" rotWithShape="0">
              <a:srgbClr val="333333">
                <a:alpha val="65000"/>
              </a:srgbClr>
            </a:outerShdw>
          </a:effectLst>
        </p:spPr>
      </p:pic>
      <p:pic>
        <p:nvPicPr>
          <p:cNvPr id="12" name="תמונה 11">
            <a:extLst>
              <a:ext uri="{FF2B5EF4-FFF2-40B4-BE49-F238E27FC236}">
                <a16:creationId xmlns:a16="http://schemas.microsoft.com/office/drawing/2014/main" id="{AAC99C01-BEDB-4616-A6D6-7267D82CFB33}"/>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28" l="1112" r="100" t="49987"/>
          <a:stretch/>
        </p:blipFill>
        <p:spPr>
          <a:xfrm>
            <a:off x="4761112" y="2554146"/>
            <a:ext cx="4032051" cy="3228538"/>
          </a:xfrm>
          <a:prstGeom prst="rect">
            <a:avLst/>
          </a:prstGeom>
          <a:ln w="28575">
            <a:solidFill>
              <a:schemeClr val="tx1"/>
            </a:solidFill>
          </a:ln>
          <a:effectLst>
            <a:outerShdw algn="tl" blurRad="292100" dir="2700000" dist="139700" rotWithShape="0">
              <a:srgbClr val="333333">
                <a:alpha val="65000"/>
              </a:srgbClr>
            </a:outerShdw>
          </a:effectLst>
        </p:spPr>
      </p:pic>
      <p:cxnSp>
        <p:nvCxnSpPr>
          <p:cNvPr id="54404" name="מחבר ישר 54403">
            <a:extLst>
              <a:ext uri="{FF2B5EF4-FFF2-40B4-BE49-F238E27FC236}">
                <a16:creationId xmlns:a16="http://schemas.microsoft.com/office/drawing/2014/main" id="{59E48103-7EDE-466F-80E8-1C3B8FFCAF9B}"/>
              </a:ext>
            </a:extLst>
          </p:cNvPr>
          <p:cNvCxnSpPr/>
          <p:nvPr/>
        </p:nvCxnSpPr>
        <p:spPr>
          <a:xfrm flipH="1">
            <a:off x="2843808" y="4168415"/>
            <a:ext cx="720080" cy="72008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7" name="מחבר ישר 196">
            <a:extLst>
              <a:ext uri="{FF2B5EF4-FFF2-40B4-BE49-F238E27FC236}">
                <a16:creationId xmlns:a16="http://schemas.microsoft.com/office/drawing/2014/main" id="{26C190A0-5F97-4028-ABFE-352884036939}"/>
              </a:ext>
            </a:extLst>
          </p:cNvPr>
          <p:cNvCxnSpPr>
            <a:cxnSpLocks/>
          </p:cNvCxnSpPr>
          <p:nvPr/>
        </p:nvCxnSpPr>
        <p:spPr>
          <a:xfrm>
            <a:off x="3059832" y="4168415"/>
            <a:ext cx="720080" cy="72008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0" name="מחבר ישר 199">
            <a:extLst>
              <a:ext uri="{FF2B5EF4-FFF2-40B4-BE49-F238E27FC236}">
                <a16:creationId xmlns:a16="http://schemas.microsoft.com/office/drawing/2014/main" id="{68CE82EE-DBDA-4989-8332-69E26BA0B6B8}"/>
              </a:ext>
            </a:extLst>
          </p:cNvPr>
          <p:cNvCxnSpPr>
            <a:cxnSpLocks/>
          </p:cNvCxnSpPr>
          <p:nvPr/>
        </p:nvCxnSpPr>
        <p:spPr>
          <a:xfrm>
            <a:off x="2051720" y="4168415"/>
            <a:ext cx="720080" cy="72008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1" name="מחבר ישר 200">
            <a:extLst>
              <a:ext uri="{FF2B5EF4-FFF2-40B4-BE49-F238E27FC236}">
                <a16:creationId xmlns:a16="http://schemas.microsoft.com/office/drawing/2014/main" id="{46FB9EAC-8176-4D8C-9880-75776CF9B4DF}"/>
              </a:ext>
            </a:extLst>
          </p:cNvPr>
          <p:cNvCxnSpPr>
            <a:cxnSpLocks/>
          </p:cNvCxnSpPr>
          <p:nvPr/>
        </p:nvCxnSpPr>
        <p:spPr>
          <a:xfrm>
            <a:off x="2555776" y="4170780"/>
            <a:ext cx="720080" cy="72008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2" name="מחבר ישר 201">
            <a:extLst>
              <a:ext uri="{FF2B5EF4-FFF2-40B4-BE49-F238E27FC236}">
                <a16:creationId xmlns:a16="http://schemas.microsoft.com/office/drawing/2014/main" id="{E49E81DB-B808-4DF1-A7DF-5BAA912EA920}"/>
              </a:ext>
            </a:extLst>
          </p:cNvPr>
          <p:cNvCxnSpPr>
            <a:cxnSpLocks/>
          </p:cNvCxnSpPr>
          <p:nvPr/>
        </p:nvCxnSpPr>
        <p:spPr>
          <a:xfrm>
            <a:off x="2411760" y="2274300"/>
            <a:ext cx="432048"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04" name="מציין מיקום תוכן 9">
            <a:extLst>
              <a:ext uri="{FF2B5EF4-FFF2-40B4-BE49-F238E27FC236}">
                <a16:creationId xmlns:a16="http://schemas.microsoft.com/office/drawing/2014/main" id="{B4A526A6-FA2A-4C25-93CB-DD9D5A00D739}"/>
              </a:ext>
            </a:extLst>
          </p:cNvPr>
          <p:cNvSpPr txBox="1">
            <a:spLocks/>
          </p:cNvSpPr>
          <p:nvPr/>
        </p:nvSpPr>
        <p:spPr bwMode="auto">
          <a:xfrm>
            <a:off x="2843808" y="2099063"/>
            <a:ext cx="1692188" cy="382902"/>
          </a:xfrm>
          <a:prstGeom prst="rect">
            <a:avLst/>
          </a:prstGeom>
          <a:noFill/>
          <a:ln w="9525">
            <a:noFill/>
            <a:miter lim="800000"/>
            <a:headEnd/>
            <a:tailEnd/>
          </a:ln>
        </p:spPr>
        <p:txBody>
          <a:bodyPr anchor="t" anchorCtr="0" bIns="45720" compatLnSpc="1" lIns="91440" numCol="1" rIns="91440" tIns="45720" vert="horz" wrap="square">
            <a:prstTxWarp prst="textNoShape">
              <a:avLst/>
            </a:prstTxWarp>
          </a:bodyPr>
          <a:lstStyle>
            <a:lvl1pPr algn="r" eaLnBrk="1" fontAlgn="base" hangingPunct="1" indent="-182563" marL="228600" rtl="1">
              <a:spcBef>
                <a:spcPct val="20000"/>
              </a:spcBef>
              <a:spcAft>
                <a:spcPts val="300"/>
              </a:spcAft>
              <a:buClr>
                <a:srgbClr val="C3260C"/>
              </a:buClr>
              <a:buSzPct val="130000"/>
              <a:buFont charset="0" pitchFamily="18" typeface="Georgia"/>
              <a:buChar char="*"/>
              <a:defRPr kern="1200" sz="2200">
                <a:solidFill>
                  <a:srgbClr val="404040"/>
                </a:solidFill>
                <a:latin typeface="+mn-lt"/>
                <a:ea typeface="+mn-ea"/>
                <a:cs typeface="+mn-cs"/>
              </a:defRPr>
            </a:lvl1pPr>
            <a:lvl2pPr algn="r" eaLnBrk="1" fontAlgn="base" hangingPunct="1" indent="-182563" marL="547688" rtl="1">
              <a:spcBef>
                <a:spcPct val="20000"/>
              </a:spcBef>
              <a:spcAft>
                <a:spcPts val="300"/>
              </a:spcAft>
              <a:buClr>
                <a:srgbClr val="C3260C"/>
              </a:buClr>
              <a:buSzPct val="130000"/>
              <a:buFont charset="0" pitchFamily="18" typeface="Georgia"/>
              <a:buChar char="*"/>
              <a:defRPr kern="1200" sz="2000">
                <a:solidFill>
                  <a:srgbClr val="404040"/>
                </a:solidFill>
                <a:latin typeface="+mn-lt"/>
                <a:ea typeface="+mn-ea"/>
                <a:cs typeface="+mn-cs"/>
              </a:defRPr>
            </a:lvl2pPr>
            <a:lvl3pPr algn="r" eaLnBrk="1" fontAlgn="base" hangingPunct="1" indent="-182563" marL="822325" rtl="1">
              <a:spcBef>
                <a:spcPct val="20000"/>
              </a:spcBef>
              <a:spcAft>
                <a:spcPts val="300"/>
              </a:spcAft>
              <a:buClr>
                <a:srgbClr val="C3260C"/>
              </a:buClr>
              <a:buSzPct val="130000"/>
              <a:buFont charset="0" pitchFamily="18" typeface="Georgia"/>
              <a:buChar char="*"/>
              <a:defRPr kern="1200" sz="2400">
                <a:solidFill>
                  <a:srgbClr val="404040"/>
                </a:solidFill>
                <a:latin typeface="+mn-lt"/>
                <a:ea typeface="+mn-ea"/>
                <a:cs typeface="+mn-cs"/>
              </a:defRPr>
            </a:lvl3pPr>
            <a:lvl4pPr algn="r" eaLnBrk="1" fontAlgn="base" hangingPunct="1" indent="-182563" marL="1096963" rtl="1">
              <a:spcBef>
                <a:spcPct val="20000"/>
              </a:spcBef>
              <a:spcAft>
                <a:spcPts val="300"/>
              </a:spcAft>
              <a:buClr>
                <a:srgbClr val="C3260C"/>
              </a:buClr>
              <a:buSzPct val="130000"/>
              <a:buFont charset="0" pitchFamily="18" typeface="Georgia"/>
              <a:buChar char="*"/>
              <a:defRPr kern="1200" sz="1600">
                <a:solidFill>
                  <a:srgbClr val="404040"/>
                </a:solidFill>
                <a:latin typeface="+mn-lt"/>
                <a:ea typeface="+mn-ea"/>
                <a:cs typeface="+mn-cs"/>
              </a:defRPr>
            </a:lvl4pPr>
            <a:lvl5pPr algn="r" eaLnBrk="1" fontAlgn="base" hangingPunct="1" indent="-182563" marL="1389063" rtl="1">
              <a:spcBef>
                <a:spcPct val="20000"/>
              </a:spcBef>
              <a:spcAft>
                <a:spcPts val="300"/>
              </a:spcAft>
              <a:buClr>
                <a:srgbClr val="C3260C"/>
              </a:buClr>
              <a:buSzPct val="130000"/>
              <a:buFont charset="0" pitchFamily="18" typeface="Georgia"/>
              <a:buChar char="*"/>
              <a:defRPr kern="1200" sz="1400">
                <a:solidFill>
                  <a:srgbClr val="404040"/>
                </a:solidFill>
                <a:latin typeface="+mn-lt"/>
                <a:ea typeface="+mn-ea"/>
                <a:cs typeface="+mn-cs"/>
              </a:defRPr>
            </a:lvl5pPr>
            <a:lvl6pPr algn="r" defTabSz="914400" eaLnBrk="1" hangingPunct="1" indent="-182880" latinLnBrk="0" marL="1664208" rtl="1">
              <a:spcBef>
                <a:spcPct val="20000"/>
              </a:spcBef>
              <a:spcAft>
                <a:spcPts val="300"/>
              </a:spcAft>
              <a:buClr>
                <a:schemeClr val="accent6">
                  <a:lumMod val="75000"/>
                </a:schemeClr>
              </a:buClr>
              <a:buSzPct val="130000"/>
              <a:buFont charset="0" pitchFamily="18" typeface="Georgia"/>
              <a:buChar char="*"/>
              <a:defRPr kern="1200" sz="1400">
                <a:solidFill>
                  <a:schemeClr val="tx1">
                    <a:lumMod val="75000"/>
                    <a:lumOff val="25000"/>
                  </a:schemeClr>
                </a:solidFill>
                <a:latin typeface="+mn-lt"/>
                <a:ea typeface="+mn-ea"/>
                <a:cs typeface="+mn-cs"/>
              </a:defRPr>
            </a:lvl6pPr>
            <a:lvl7pPr algn="r" defTabSz="914400" eaLnBrk="1" hangingPunct="1" indent="-182880" latinLnBrk="0" marL="1965960" rtl="1">
              <a:spcBef>
                <a:spcPct val="20000"/>
              </a:spcBef>
              <a:spcAft>
                <a:spcPts val="300"/>
              </a:spcAft>
              <a:buClr>
                <a:schemeClr val="accent6">
                  <a:lumMod val="75000"/>
                </a:schemeClr>
              </a:buClr>
              <a:buSzPct val="130000"/>
              <a:buFont charset="0" pitchFamily="18" typeface="Georgia"/>
              <a:buChar char="*"/>
              <a:defRPr kern="1200" sz="1400">
                <a:solidFill>
                  <a:schemeClr val="tx1">
                    <a:lumMod val="75000"/>
                    <a:lumOff val="25000"/>
                  </a:schemeClr>
                </a:solidFill>
                <a:latin typeface="+mn-lt"/>
                <a:ea typeface="+mn-ea"/>
                <a:cs typeface="+mn-cs"/>
              </a:defRPr>
            </a:lvl7pPr>
            <a:lvl8pPr algn="r" defTabSz="914400" eaLnBrk="1" hangingPunct="1" indent="-182880" latinLnBrk="0" marL="2286000" rtl="1">
              <a:spcBef>
                <a:spcPct val="20000"/>
              </a:spcBef>
              <a:spcAft>
                <a:spcPts val="300"/>
              </a:spcAft>
              <a:buClr>
                <a:schemeClr val="accent6">
                  <a:lumMod val="75000"/>
                </a:schemeClr>
              </a:buClr>
              <a:buSzPct val="130000"/>
              <a:buFont charset="0" pitchFamily="18" typeface="Georgia"/>
              <a:buChar char="*"/>
              <a:defRPr kern="1200" sz="1400">
                <a:solidFill>
                  <a:schemeClr val="tx1">
                    <a:lumMod val="75000"/>
                    <a:lumOff val="25000"/>
                  </a:schemeClr>
                </a:solidFill>
                <a:latin typeface="+mn-lt"/>
                <a:ea typeface="+mn-ea"/>
                <a:cs typeface="+mn-cs"/>
              </a:defRPr>
            </a:lvl8pPr>
            <a:lvl9pPr algn="r" defTabSz="914400" eaLnBrk="1" hangingPunct="1" indent="-182880" latinLnBrk="0" marL="2587752" rtl="1">
              <a:spcBef>
                <a:spcPct val="20000"/>
              </a:spcBef>
              <a:spcAft>
                <a:spcPts val="300"/>
              </a:spcAft>
              <a:buClr>
                <a:schemeClr val="accent6">
                  <a:lumMod val="75000"/>
                </a:schemeClr>
              </a:buClr>
              <a:buSzPct val="130000"/>
              <a:buFont charset="0" pitchFamily="18" typeface="Georgia"/>
              <a:buChar char="*"/>
              <a:defRPr kern="1200" sz="1400">
                <a:solidFill>
                  <a:schemeClr val="tx1">
                    <a:lumMod val="75000"/>
                    <a:lumOff val="25000"/>
                  </a:schemeClr>
                </a:solidFill>
                <a:latin typeface="+mn-lt"/>
                <a:ea typeface="+mn-ea"/>
                <a:cs typeface="+mn-cs"/>
              </a:defRPr>
            </a:lvl9pPr>
          </a:lstStyle>
          <a:p>
            <a:pPr indent="0" lvl="1" marL="365125">
              <a:buNone/>
            </a:pPr>
            <a:r>
              <a:rPr b="1" lang="he-IL" sz="1400"/>
              <a:t>יתרים בעיתיים</a:t>
            </a:r>
            <a:endParaRPr b="1" lang="en-US" sz="1400">
              <a:cs charset="-79" pitchFamily="34" typeface="Gisha"/>
            </a:endParaRPr>
          </a:p>
          <a:p>
            <a:pPr lvl="1"/>
            <a:endParaRPr lang="en-US" sz="1200">
              <a:cs charset="-79" pitchFamily="34" typeface="Gisha"/>
            </a:endParaRPr>
          </a:p>
          <a:p>
            <a:pPr>
              <a:buFont charset="0" pitchFamily="18" typeface="Georgia"/>
              <a:buNone/>
            </a:pPr>
            <a:r>
              <a:rPr lang="he-IL" sz="1200"/>
              <a:t> </a:t>
            </a:r>
            <a:endParaRPr lang="en-US" sz="1200">
              <a:cs charset="-79" pitchFamily="34" typeface="Gisha"/>
            </a:endParaRPr>
          </a:p>
          <a:p>
            <a:endParaRPr lang="he-IL" sz="1200"/>
          </a:p>
        </p:txBody>
      </p:sp>
      <p:sp>
        <p:nvSpPr>
          <p:cNvPr id="54409" name="אליפסה 54408">
            <a:extLst>
              <a:ext uri="{FF2B5EF4-FFF2-40B4-BE49-F238E27FC236}">
                <a16:creationId xmlns:a16="http://schemas.microsoft.com/office/drawing/2014/main" id="{BBE853DF-7C0D-4447-92A4-EC7EEA91BA3E}"/>
              </a:ext>
            </a:extLst>
          </p:cNvPr>
          <p:cNvSpPr/>
          <p:nvPr/>
        </p:nvSpPr>
        <p:spPr>
          <a:xfrm>
            <a:off x="3707705" y="4817670"/>
            <a:ext cx="144016" cy="144016"/>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sp>
        <p:nvSpPr>
          <p:cNvPr id="208" name="אליפסה 207">
            <a:extLst>
              <a:ext uri="{FF2B5EF4-FFF2-40B4-BE49-F238E27FC236}">
                <a16:creationId xmlns:a16="http://schemas.microsoft.com/office/drawing/2014/main" id="{9D33B0BB-9ED1-4040-9373-E14A088B1F24}"/>
              </a:ext>
            </a:extLst>
          </p:cNvPr>
          <p:cNvSpPr/>
          <p:nvPr/>
        </p:nvSpPr>
        <p:spPr>
          <a:xfrm>
            <a:off x="3203649" y="4817670"/>
            <a:ext cx="144016" cy="144016"/>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sp>
        <p:nvSpPr>
          <p:cNvPr id="209" name="אליפסה 208">
            <a:extLst>
              <a:ext uri="{FF2B5EF4-FFF2-40B4-BE49-F238E27FC236}">
                <a16:creationId xmlns:a16="http://schemas.microsoft.com/office/drawing/2014/main" id="{C2E47FC5-4E47-4F93-A60E-56202AF543E0}"/>
              </a:ext>
            </a:extLst>
          </p:cNvPr>
          <p:cNvSpPr/>
          <p:nvPr/>
        </p:nvSpPr>
        <p:spPr>
          <a:xfrm>
            <a:off x="2718998" y="4793211"/>
            <a:ext cx="192934" cy="192934"/>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sp>
        <p:nvSpPr>
          <p:cNvPr id="210" name="אליפסה 209">
            <a:extLst>
              <a:ext uri="{FF2B5EF4-FFF2-40B4-BE49-F238E27FC236}">
                <a16:creationId xmlns:a16="http://schemas.microsoft.com/office/drawing/2014/main" id="{54597879-E2A1-4320-AFD3-471D68521793}"/>
              </a:ext>
            </a:extLst>
          </p:cNvPr>
          <p:cNvSpPr/>
          <p:nvPr/>
        </p:nvSpPr>
        <p:spPr>
          <a:xfrm>
            <a:off x="3209346" y="4335521"/>
            <a:ext cx="192934" cy="192934"/>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cxnSp>
        <p:nvCxnSpPr>
          <p:cNvPr id="54411" name="מחבר חץ ישר 54410">
            <a:extLst>
              <a:ext uri="{FF2B5EF4-FFF2-40B4-BE49-F238E27FC236}">
                <a16:creationId xmlns:a16="http://schemas.microsoft.com/office/drawing/2014/main" id="{78448B21-0268-49E6-8567-F2C0D7427F84}"/>
              </a:ext>
            </a:extLst>
          </p:cNvPr>
          <p:cNvCxnSpPr>
            <a:cxnSpLocks/>
          </p:cNvCxnSpPr>
          <p:nvPr/>
        </p:nvCxnSpPr>
        <p:spPr>
          <a:xfrm>
            <a:off x="3592338" y="5010604"/>
            <a:ext cx="187574" cy="0"/>
          </a:xfrm>
          <a:prstGeom prst="straightConnector1">
            <a:avLst/>
          </a:prstGeom>
          <a:ln>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217" name="מחבר חץ ישר 216">
            <a:extLst>
              <a:ext uri="{FF2B5EF4-FFF2-40B4-BE49-F238E27FC236}">
                <a16:creationId xmlns:a16="http://schemas.microsoft.com/office/drawing/2014/main" id="{5F8442DF-5BDA-49D3-84DC-3FFCF44901A8}"/>
              </a:ext>
            </a:extLst>
          </p:cNvPr>
          <p:cNvCxnSpPr>
            <a:cxnSpLocks/>
          </p:cNvCxnSpPr>
          <p:nvPr/>
        </p:nvCxnSpPr>
        <p:spPr>
          <a:xfrm>
            <a:off x="3779713" y="4962370"/>
            <a:ext cx="0" cy="96467"/>
          </a:xfrm>
          <a:prstGeom prst="straightConnector1">
            <a:avLst/>
          </a:prstGeom>
          <a:ln>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221" name="מציין מיקום תוכן 9">
            <a:extLst>
              <a:ext uri="{FF2B5EF4-FFF2-40B4-BE49-F238E27FC236}">
                <a16:creationId xmlns:a16="http://schemas.microsoft.com/office/drawing/2014/main" id="{6D15D0CC-4A57-48C2-B5EA-250AE36F0310}"/>
              </a:ext>
            </a:extLst>
          </p:cNvPr>
          <p:cNvSpPr txBox="1">
            <a:spLocks/>
          </p:cNvSpPr>
          <p:nvPr/>
        </p:nvSpPr>
        <p:spPr bwMode="auto">
          <a:xfrm>
            <a:off x="3347665" y="5464136"/>
            <a:ext cx="900299" cy="382902"/>
          </a:xfrm>
          <a:prstGeom prst="rect">
            <a:avLst/>
          </a:prstGeom>
          <a:noFill/>
          <a:ln w="9525">
            <a:noFill/>
            <a:miter lim="800000"/>
            <a:headEnd/>
            <a:tailEnd/>
          </a:ln>
        </p:spPr>
        <p:txBody>
          <a:bodyPr anchor="t" anchorCtr="0" bIns="45720" compatLnSpc="1" lIns="91440" numCol="1" rIns="91440" tIns="45720" vert="horz" wrap="square">
            <a:prstTxWarp prst="textNoShape">
              <a:avLst/>
            </a:prstTxWarp>
          </a:bodyPr>
          <a:lstStyle>
            <a:lvl1pPr algn="r" eaLnBrk="1" fontAlgn="base" hangingPunct="1" indent="-182563" marL="228600" rtl="1">
              <a:spcBef>
                <a:spcPct val="20000"/>
              </a:spcBef>
              <a:spcAft>
                <a:spcPts val="300"/>
              </a:spcAft>
              <a:buClr>
                <a:srgbClr val="C3260C"/>
              </a:buClr>
              <a:buSzPct val="130000"/>
              <a:buFont charset="0" pitchFamily="18" typeface="Georgia"/>
              <a:buChar char="*"/>
              <a:defRPr kern="1200" sz="2200">
                <a:solidFill>
                  <a:srgbClr val="404040"/>
                </a:solidFill>
                <a:latin typeface="+mn-lt"/>
                <a:ea typeface="+mn-ea"/>
                <a:cs typeface="+mn-cs"/>
              </a:defRPr>
            </a:lvl1pPr>
            <a:lvl2pPr algn="r" eaLnBrk="1" fontAlgn="base" hangingPunct="1" indent="-182563" marL="547688" rtl="1">
              <a:spcBef>
                <a:spcPct val="20000"/>
              </a:spcBef>
              <a:spcAft>
                <a:spcPts val="300"/>
              </a:spcAft>
              <a:buClr>
                <a:srgbClr val="C3260C"/>
              </a:buClr>
              <a:buSzPct val="130000"/>
              <a:buFont charset="0" pitchFamily="18" typeface="Georgia"/>
              <a:buChar char="*"/>
              <a:defRPr kern="1200" sz="2000">
                <a:solidFill>
                  <a:srgbClr val="404040"/>
                </a:solidFill>
                <a:latin typeface="+mn-lt"/>
                <a:ea typeface="+mn-ea"/>
                <a:cs typeface="+mn-cs"/>
              </a:defRPr>
            </a:lvl2pPr>
            <a:lvl3pPr algn="r" eaLnBrk="1" fontAlgn="base" hangingPunct="1" indent="-182563" marL="822325" rtl="1">
              <a:spcBef>
                <a:spcPct val="20000"/>
              </a:spcBef>
              <a:spcAft>
                <a:spcPts val="300"/>
              </a:spcAft>
              <a:buClr>
                <a:srgbClr val="C3260C"/>
              </a:buClr>
              <a:buSzPct val="130000"/>
              <a:buFont charset="0" pitchFamily="18" typeface="Georgia"/>
              <a:buChar char="*"/>
              <a:defRPr kern="1200" sz="2400">
                <a:solidFill>
                  <a:srgbClr val="404040"/>
                </a:solidFill>
                <a:latin typeface="+mn-lt"/>
                <a:ea typeface="+mn-ea"/>
                <a:cs typeface="+mn-cs"/>
              </a:defRPr>
            </a:lvl3pPr>
            <a:lvl4pPr algn="r" eaLnBrk="1" fontAlgn="base" hangingPunct="1" indent="-182563" marL="1096963" rtl="1">
              <a:spcBef>
                <a:spcPct val="20000"/>
              </a:spcBef>
              <a:spcAft>
                <a:spcPts val="300"/>
              </a:spcAft>
              <a:buClr>
                <a:srgbClr val="C3260C"/>
              </a:buClr>
              <a:buSzPct val="130000"/>
              <a:buFont charset="0" pitchFamily="18" typeface="Georgia"/>
              <a:buChar char="*"/>
              <a:defRPr kern="1200" sz="1600">
                <a:solidFill>
                  <a:srgbClr val="404040"/>
                </a:solidFill>
                <a:latin typeface="+mn-lt"/>
                <a:ea typeface="+mn-ea"/>
                <a:cs typeface="+mn-cs"/>
              </a:defRPr>
            </a:lvl4pPr>
            <a:lvl5pPr algn="r" eaLnBrk="1" fontAlgn="base" hangingPunct="1" indent="-182563" marL="1389063" rtl="1">
              <a:spcBef>
                <a:spcPct val="20000"/>
              </a:spcBef>
              <a:spcAft>
                <a:spcPts val="300"/>
              </a:spcAft>
              <a:buClr>
                <a:srgbClr val="C3260C"/>
              </a:buClr>
              <a:buSzPct val="130000"/>
              <a:buFont charset="0" pitchFamily="18" typeface="Georgia"/>
              <a:buChar char="*"/>
              <a:defRPr kern="1200" sz="1400">
                <a:solidFill>
                  <a:srgbClr val="404040"/>
                </a:solidFill>
                <a:latin typeface="+mn-lt"/>
                <a:ea typeface="+mn-ea"/>
                <a:cs typeface="+mn-cs"/>
              </a:defRPr>
            </a:lvl5pPr>
            <a:lvl6pPr algn="r" defTabSz="914400" eaLnBrk="1" hangingPunct="1" indent="-182880" latinLnBrk="0" marL="1664208" rtl="1">
              <a:spcBef>
                <a:spcPct val="20000"/>
              </a:spcBef>
              <a:spcAft>
                <a:spcPts val="300"/>
              </a:spcAft>
              <a:buClr>
                <a:schemeClr val="accent6">
                  <a:lumMod val="75000"/>
                </a:schemeClr>
              </a:buClr>
              <a:buSzPct val="130000"/>
              <a:buFont charset="0" pitchFamily="18" typeface="Georgia"/>
              <a:buChar char="*"/>
              <a:defRPr kern="1200" sz="1400">
                <a:solidFill>
                  <a:schemeClr val="tx1">
                    <a:lumMod val="75000"/>
                    <a:lumOff val="25000"/>
                  </a:schemeClr>
                </a:solidFill>
                <a:latin typeface="+mn-lt"/>
                <a:ea typeface="+mn-ea"/>
                <a:cs typeface="+mn-cs"/>
              </a:defRPr>
            </a:lvl6pPr>
            <a:lvl7pPr algn="r" defTabSz="914400" eaLnBrk="1" hangingPunct="1" indent="-182880" latinLnBrk="0" marL="1965960" rtl="1">
              <a:spcBef>
                <a:spcPct val="20000"/>
              </a:spcBef>
              <a:spcAft>
                <a:spcPts val="300"/>
              </a:spcAft>
              <a:buClr>
                <a:schemeClr val="accent6">
                  <a:lumMod val="75000"/>
                </a:schemeClr>
              </a:buClr>
              <a:buSzPct val="130000"/>
              <a:buFont charset="0" pitchFamily="18" typeface="Georgia"/>
              <a:buChar char="*"/>
              <a:defRPr kern="1200" sz="1400">
                <a:solidFill>
                  <a:schemeClr val="tx1">
                    <a:lumMod val="75000"/>
                    <a:lumOff val="25000"/>
                  </a:schemeClr>
                </a:solidFill>
                <a:latin typeface="+mn-lt"/>
                <a:ea typeface="+mn-ea"/>
                <a:cs typeface="+mn-cs"/>
              </a:defRPr>
            </a:lvl7pPr>
            <a:lvl8pPr algn="r" defTabSz="914400" eaLnBrk="1" hangingPunct="1" indent="-182880" latinLnBrk="0" marL="2286000" rtl="1">
              <a:spcBef>
                <a:spcPct val="20000"/>
              </a:spcBef>
              <a:spcAft>
                <a:spcPts val="300"/>
              </a:spcAft>
              <a:buClr>
                <a:schemeClr val="accent6">
                  <a:lumMod val="75000"/>
                </a:schemeClr>
              </a:buClr>
              <a:buSzPct val="130000"/>
              <a:buFont charset="0" pitchFamily="18" typeface="Georgia"/>
              <a:buChar char="*"/>
              <a:defRPr kern="1200" sz="1400">
                <a:solidFill>
                  <a:schemeClr val="tx1">
                    <a:lumMod val="75000"/>
                    <a:lumOff val="25000"/>
                  </a:schemeClr>
                </a:solidFill>
                <a:latin typeface="+mn-lt"/>
                <a:ea typeface="+mn-ea"/>
                <a:cs typeface="+mn-cs"/>
              </a:defRPr>
            </a:lvl8pPr>
            <a:lvl9pPr algn="r" defTabSz="914400" eaLnBrk="1" hangingPunct="1" indent="-182880" latinLnBrk="0" marL="2587752" rtl="1">
              <a:spcBef>
                <a:spcPct val="20000"/>
              </a:spcBef>
              <a:spcAft>
                <a:spcPts val="300"/>
              </a:spcAft>
              <a:buClr>
                <a:schemeClr val="accent6">
                  <a:lumMod val="75000"/>
                </a:schemeClr>
              </a:buClr>
              <a:buSzPct val="130000"/>
              <a:buFont charset="0" pitchFamily="18" typeface="Georgia"/>
              <a:buChar char="*"/>
              <a:defRPr kern="1200" sz="1400">
                <a:solidFill>
                  <a:schemeClr val="tx1">
                    <a:lumMod val="75000"/>
                    <a:lumOff val="25000"/>
                  </a:schemeClr>
                </a:solidFill>
                <a:latin typeface="+mn-lt"/>
                <a:ea typeface="+mn-ea"/>
                <a:cs typeface="+mn-cs"/>
              </a:defRPr>
            </a:lvl9pPr>
          </a:lstStyle>
          <a:p>
            <a:pPr indent="0" lvl="1" marL="365125">
              <a:buNone/>
            </a:pPr>
            <a:r>
              <a:rPr b="1" lang="he-IL" sz="700"/>
              <a:t>82 ס"מ</a:t>
            </a:r>
            <a:endParaRPr b="1" lang="en-US" sz="700">
              <a:cs charset="-79" pitchFamily="34" typeface="Gisha"/>
            </a:endParaRPr>
          </a:p>
          <a:p>
            <a:pPr lvl="1"/>
            <a:endParaRPr lang="en-US" sz="1200">
              <a:cs charset="-79" pitchFamily="34" typeface="Gisha"/>
            </a:endParaRPr>
          </a:p>
          <a:p>
            <a:pPr>
              <a:buFont charset="0" pitchFamily="18" typeface="Georgia"/>
              <a:buNone/>
            </a:pPr>
            <a:r>
              <a:rPr lang="he-IL" sz="1200"/>
              <a:t> </a:t>
            </a:r>
            <a:endParaRPr lang="en-US" sz="1200">
              <a:cs charset="-79" pitchFamily="34" typeface="Gisha"/>
            </a:endParaRPr>
          </a:p>
          <a:p>
            <a:endParaRPr lang="he-IL" sz="1200"/>
          </a:p>
        </p:txBody>
      </p:sp>
      <p:cxnSp>
        <p:nvCxnSpPr>
          <p:cNvPr id="222" name="מחבר חץ ישר 221">
            <a:extLst>
              <a:ext uri="{FF2B5EF4-FFF2-40B4-BE49-F238E27FC236}">
                <a16:creationId xmlns:a16="http://schemas.microsoft.com/office/drawing/2014/main" id="{842446C5-0567-4CEA-9762-C01B620B8FAE}"/>
              </a:ext>
            </a:extLst>
          </p:cNvPr>
          <p:cNvCxnSpPr>
            <a:cxnSpLocks/>
          </p:cNvCxnSpPr>
          <p:nvPr/>
        </p:nvCxnSpPr>
        <p:spPr>
          <a:xfrm>
            <a:off x="3696055" y="5010604"/>
            <a:ext cx="0" cy="504056"/>
          </a:xfrm>
          <a:prstGeom prst="straightConnector1">
            <a:avLst/>
          </a:prstGeom>
          <a:ln>
            <a:headEnd len="med" type="arrow" w="med"/>
            <a:tailEnd len="med" type="none" w="med"/>
          </a:ln>
        </p:spPr>
        <p:style>
          <a:lnRef idx="1">
            <a:schemeClr val="accent1"/>
          </a:lnRef>
          <a:fillRef idx="0">
            <a:schemeClr val="accent1"/>
          </a:fillRef>
          <a:effectRef idx="0">
            <a:schemeClr val="accent1"/>
          </a:effectRef>
          <a:fontRef idx="minor">
            <a:schemeClr val="tx1"/>
          </a:fontRef>
        </p:style>
      </p:cxnSp>
      <p:sp>
        <p:nvSpPr>
          <p:cNvPr id="25" name="כותרת 1">
            <a:extLst>
              <a:ext uri="{FF2B5EF4-FFF2-40B4-BE49-F238E27FC236}">
                <a16:creationId xmlns:a16="http://schemas.microsoft.com/office/drawing/2014/main" id="{BE091BF0-5994-4C27-A0A8-0556D91D0E0B}"/>
              </a:ext>
            </a:extLst>
          </p:cNvPr>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sp>
        <p:nvSpPr>
          <p:cNvPr id="26" name="כותרת 1">
            <a:extLst>
              <a:ext uri="{FF2B5EF4-FFF2-40B4-BE49-F238E27FC236}">
                <a16:creationId xmlns:a16="http://schemas.microsoft.com/office/drawing/2014/main" id="{738BC1D8-25F0-4FF2-9844-8A3CA4F68304}"/>
              </a:ext>
            </a:extLst>
          </p:cNvPr>
          <p:cNvSpPr txBox="1">
            <a:spLocks/>
          </p:cNvSpPr>
          <p:nvPr/>
        </p:nvSpPr>
        <p:spPr>
          <a:xfrm>
            <a:off x="1591563" y="403241"/>
            <a:ext cx="5943613" cy="785796"/>
          </a:xfrm>
          <a:prstGeom prst="rect">
            <a:avLst/>
          </a:prstGeom>
          <a:effectLst/>
        </p:spPr>
        <p:txBody>
          <a:bodyPr anchor="t" anchorCtr="0" bIns="45720" compatLnSpc="1" lIns="91440" numCol="1" rIns="91440" rtlCol="0" tIns="45720" vert="horz" wrap="square">
            <a:prstTxWarp prst="textNoShape">
              <a:avLst/>
            </a:prstTxWarp>
            <a:noAutofit/>
          </a:bodyPr>
          <a:lstStyle>
            <a:lvl1pPr algn="r" eaLnBrk="1" fontAlgn="base" hangingPunct="1" indent="-319088" marL="319088" rtl="1">
              <a:spcBef>
                <a:spcPct val="0"/>
              </a:spcBef>
              <a:spcAft>
                <a:spcPct val="0"/>
              </a:spcAft>
              <a:buClr>
                <a:srgbClr val="C3260C"/>
              </a:buClr>
              <a:buSzPct val="128000"/>
              <a:buFont charset="0" pitchFamily="18" typeface="Georgia"/>
              <a:buChar char="*"/>
              <a:defRPr b="1" kern="1200" sz="46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2pPr>
            <a:lvl3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3pPr>
            <a:lvl4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4pPr>
            <a:lvl5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320040" marL="320040">
              <a:spcAft>
                <a:spcPts val="0"/>
              </a:spcAft>
              <a:buClr>
                <a:schemeClr val="accent6">
                  <a:lumMod val="75000"/>
                </a:schemeClr>
              </a:buClr>
              <a:defRPr/>
            </a:pPr>
            <a:r>
              <a:rPr dirty="0" lang="he-IL" sz="3600">
                <a:cs typeface="Gisha"/>
              </a:rPr>
              <a:t>סרטוטי מפות – מפת יתרים</a:t>
            </a:r>
          </a:p>
        </p:txBody>
      </p:sp>
      <p:cxnSp>
        <p:nvCxnSpPr>
          <p:cNvPr id="27" name="מחבר ישר 26">
            <a:extLst>
              <a:ext uri="{FF2B5EF4-FFF2-40B4-BE49-F238E27FC236}">
                <a16:creationId xmlns:a16="http://schemas.microsoft.com/office/drawing/2014/main" id="{5247C020-43D7-4FBC-923A-71D48CB39F6E}"/>
              </a:ext>
            </a:extLst>
          </p:cNvPr>
          <p:cNvCxnSpPr/>
          <p:nvPr/>
        </p:nvCxnSpPr>
        <p:spPr>
          <a:xfrm flipH="1" flipV="1">
            <a:off x="13143" y="35837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28" name="מחבר ישר 27">
            <a:extLst>
              <a:ext uri="{FF2B5EF4-FFF2-40B4-BE49-F238E27FC236}">
                <a16:creationId xmlns:a16="http://schemas.microsoft.com/office/drawing/2014/main" id="{A6BDF9F6-D15E-447C-8F93-14BB9BF3DD90}"/>
              </a:ext>
            </a:extLst>
          </p:cNvPr>
          <p:cNvCxnSpPr/>
          <p:nvPr/>
        </p:nvCxnSpPr>
        <p:spPr>
          <a:xfrm flipH="1">
            <a:off x="13143" y="119252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29" name="קבוצה 28">
            <a:extLst>
              <a:ext uri="{FF2B5EF4-FFF2-40B4-BE49-F238E27FC236}">
                <a16:creationId xmlns:a16="http://schemas.microsoft.com/office/drawing/2014/main" id="{E750491E-B135-4D7D-8B01-34E489F49455}"/>
              </a:ext>
            </a:extLst>
          </p:cNvPr>
          <p:cNvGrpSpPr/>
          <p:nvPr/>
        </p:nvGrpSpPr>
        <p:grpSpPr>
          <a:xfrm>
            <a:off x="122908" y="93298"/>
            <a:ext cx="1448468" cy="1416136"/>
            <a:chOff x="3563888" y="-99392"/>
            <a:chExt cx="1944216" cy="1900818"/>
          </a:xfrm>
        </p:grpSpPr>
        <p:sp>
          <p:nvSpPr>
            <p:cNvPr id="30" name="אליפסה 29">
              <a:extLst>
                <a:ext uri="{FF2B5EF4-FFF2-40B4-BE49-F238E27FC236}">
                  <a16:creationId xmlns:a16="http://schemas.microsoft.com/office/drawing/2014/main" id="{82E5D374-E433-4FA0-827F-C32F104EF880}"/>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31" name="תמונה 6">
              <a:extLst>
                <a:ext uri="{FF2B5EF4-FFF2-40B4-BE49-F238E27FC236}">
                  <a16:creationId xmlns:a16="http://schemas.microsoft.com/office/drawing/2014/main" id="{A64A4C79-A990-4F4E-BFDB-7066DB4F4A0A}"/>
                </a:ext>
              </a:extLst>
            </p:cNvPr>
            <p:cNvPicPr>
              <a:picLocks noChangeArrowheads="1" noChangeAspect="1"/>
            </p:cNvPicPr>
            <p:nvPr/>
          </p:nvPicPr>
          <p:blipFill>
            <a:blip cstate="print" r:embed="rId4">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32" name="תמונה 31">
            <a:extLst>
              <a:ext uri="{FF2B5EF4-FFF2-40B4-BE49-F238E27FC236}">
                <a16:creationId xmlns:a16="http://schemas.microsoft.com/office/drawing/2014/main" id="{4DD82076-C79F-4F32-911F-387B09213BB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55364" y="-40245"/>
            <a:ext cx="1666875" cy="1547813"/>
          </a:xfrm>
          <a:prstGeom prst="rect">
            <a:avLst/>
          </a:prstGeom>
        </p:spPr>
      </p:pic>
      <p:sp>
        <p:nvSpPr>
          <p:cNvPr id="35" name="מציין מיקום תוכן 9">
            <a:extLst>
              <a:ext uri="{FF2B5EF4-FFF2-40B4-BE49-F238E27FC236}">
                <a16:creationId xmlns:a16="http://schemas.microsoft.com/office/drawing/2014/main" id="{D9C0F274-D202-4717-BA25-662C9D00AD2A}"/>
              </a:ext>
            </a:extLst>
          </p:cNvPr>
          <p:cNvSpPr>
            <a:spLocks noGrp="1"/>
          </p:cNvSpPr>
          <p:nvPr>
            <p:ph idx="13" sz="quarter"/>
          </p:nvPr>
        </p:nvSpPr>
        <p:spPr>
          <a:xfrm>
            <a:off x="971600" y="1517820"/>
            <a:ext cx="7677150" cy="503238"/>
          </a:xfrm>
        </p:spPr>
        <p:txBody>
          <a:bodyPr/>
          <a:lstStyle/>
          <a:p>
            <a:pPr lvl="1"/>
            <a:r>
              <a:rPr b="1" dirty="0" lang="he-IL" sz="3200"/>
              <a:t>מפת יתרים – מה אני רואה?</a:t>
            </a:r>
            <a:r>
              <a:rPr b="1" dirty="0" lang="en-US" sz="3200"/>
              <a:t> </a:t>
            </a:r>
            <a:endParaRPr b="1" dirty="0" lang="en-US" sz="3200">
              <a:cs charset="-79" pitchFamily="34" typeface="Gisha"/>
            </a:endParaRPr>
          </a:p>
          <a:p>
            <a:pPr lvl="1"/>
            <a:endParaRPr dirty="0" lang="en-US" sz="1200">
              <a:cs charset="-79" pitchFamily="34" typeface="Gisha"/>
            </a:endParaRPr>
          </a:p>
          <a:p>
            <a:pPr>
              <a:buFont charset="0" pitchFamily="18" typeface="Georgia"/>
              <a:buNone/>
            </a:pPr>
            <a:r>
              <a:rPr dirty="0" lang="he-IL" sz="1200"/>
              <a:t> </a:t>
            </a:r>
            <a:endParaRPr dirty="0" lang="en-US" sz="1200">
              <a:cs charset="-79" pitchFamily="34" typeface="Gisha"/>
            </a:endParaRPr>
          </a:p>
          <a:p>
            <a:endParaRPr dirty="0" lang="he-IL" sz="1200"/>
          </a:p>
        </p:txBody>
      </p:sp>
      <p:sp>
        <p:nvSpPr>
          <p:cNvPr id="33" name="Rectangle 2">
            <a:extLst>
              <a:ext uri="{FF2B5EF4-FFF2-40B4-BE49-F238E27FC236}">
                <a16:creationId xmlns:a16="http://schemas.microsoft.com/office/drawing/2014/main" id="{D45DD02A-23E7-455B-934E-61F69E123BC6}"/>
              </a:ext>
            </a:extLst>
          </p:cNvPr>
          <p:cNvSpPr>
            <a:spLocks noChangeArrowheads="1"/>
          </p:cNvSpPr>
          <p:nvPr/>
        </p:nvSpPr>
        <p:spPr bwMode="auto">
          <a:xfrm>
            <a:off x="689356" y="6357862"/>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34" name="מחבר ישר 33">
            <a:extLst>
              <a:ext uri="{FF2B5EF4-FFF2-40B4-BE49-F238E27FC236}">
                <a16:creationId xmlns:a16="http://schemas.microsoft.com/office/drawing/2014/main" id="{5C81E629-F4BB-4735-A33F-F9A5CC1506AE}"/>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36" name="מחבר ישר 35">
            <a:extLst>
              <a:ext uri="{FF2B5EF4-FFF2-40B4-BE49-F238E27FC236}">
                <a16:creationId xmlns:a16="http://schemas.microsoft.com/office/drawing/2014/main" id="{36475CCB-35F1-4188-944E-FC6BBE82B4E1}"/>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25871551"/>
      </p:ext>
    </p:extLst>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2"/>
                                        </p:tgtEl>
                                        <p:attrNameLst>
                                          <p:attrName>style.visibility</p:attrName>
                                        </p:attrNameLst>
                                      </p:cBhvr>
                                      <p:to>
                                        <p:strVal val="visible"/>
                                      </p:to>
                                    </p:set>
                                    <p:anim calcmode="lin" valueType="num">
                                      <p:cBhvr additive="base">
                                        <p:cTn dur="500" fill="hold" id="7"/>
                                        <p:tgtEl>
                                          <p:spTgt spid="202"/>
                                        </p:tgtEl>
                                        <p:attrNameLst>
                                          <p:attrName>ppt_x</p:attrName>
                                        </p:attrNameLst>
                                      </p:cBhvr>
                                      <p:tavLst>
                                        <p:tav tm="0">
                                          <p:val>
                                            <p:strVal val="#ppt_x"/>
                                          </p:val>
                                        </p:tav>
                                        <p:tav tm="100000">
                                          <p:val>
                                            <p:strVal val="#ppt_x"/>
                                          </p:val>
                                        </p:tav>
                                      </p:tavLst>
                                    </p:anim>
                                    <p:anim calcmode="lin" valueType="num">
                                      <p:cBhvr additive="base">
                                        <p:cTn dur="500" fill="hold" id="8"/>
                                        <p:tgtEl>
                                          <p:spTgt spid="202"/>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204"/>
                                        </p:tgtEl>
                                        <p:attrNameLst>
                                          <p:attrName>style.visibility</p:attrName>
                                        </p:attrNameLst>
                                      </p:cBhvr>
                                      <p:to>
                                        <p:strVal val="visible"/>
                                      </p:to>
                                    </p:set>
                                    <p:anim calcmode="lin" valueType="num">
                                      <p:cBhvr additive="base">
                                        <p:cTn dur="500" fill="hold" id="11"/>
                                        <p:tgtEl>
                                          <p:spTgt spid="204"/>
                                        </p:tgtEl>
                                        <p:attrNameLst>
                                          <p:attrName>ppt_x</p:attrName>
                                        </p:attrNameLst>
                                      </p:cBhvr>
                                      <p:tavLst>
                                        <p:tav tm="0">
                                          <p:val>
                                            <p:strVal val="#ppt_x"/>
                                          </p:val>
                                        </p:tav>
                                        <p:tav tm="100000">
                                          <p:val>
                                            <p:strVal val="#ppt_x"/>
                                          </p:val>
                                        </p:tav>
                                      </p:tavLst>
                                    </p:anim>
                                    <p:anim calcmode="lin" valueType="num">
                                      <p:cBhvr additive="base">
                                        <p:cTn dur="500" fill="hold" id="12"/>
                                        <p:tgtEl>
                                          <p:spTgt spid="204"/>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200"/>
                                        </p:tgtEl>
                                        <p:attrNameLst>
                                          <p:attrName>style.visibility</p:attrName>
                                        </p:attrNameLst>
                                      </p:cBhvr>
                                      <p:to>
                                        <p:strVal val="visible"/>
                                      </p:to>
                                    </p:set>
                                    <p:anim calcmode="lin" valueType="num">
                                      <p:cBhvr additive="base">
                                        <p:cTn dur="500" fill="hold" id="15"/>
                                        <p:tgtEl>
                                          <p:spTgt spid="200"/>
                                        </p:tgtEl>
                                        <p:attrNameLst>
                                          <p:attrName>ppt_x</p:attrName>
                                        </p:attrNameLst>
                                      </p:cBhvr>
                                      <p:tavLst>
                                        <p:tav tm="0">
                                          <p:val>
                                            <p:strVal val="#ppt_x"/>
                                          </p:val>
                                        </p:tav>
                                        <p:tav tm="100000">
                                          <p:val>
                                            <p:strVal val="#ppt_x"/>
                                          </p:val>
                                        </p:tav>
                                      </p:tavLst>
                                    </p:anim>
                                    <p:anim calcmode="lin" valueType="num">
                                      <p:cBhvr additive="base">
                                        <p:cTn dur="500" fill="hold" id="16"/>
                                        <p:tgtEl>
                                          <p:spTgt spid="200"/>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201"/>
                                        </p:tgtEl>
                                        <p:attrNameLst>
                                          <p:attrName>style.visibility</p:attrName>
                                        </p:attrNameLst>
                                      </p:cBhvr>
                                      <p:to>
                                        <p:strVal val="visible"/>
                                      </p:to>
                                    </p:set>
                                    <p:anim calcmode="lin" valueType="num">
                                      <p:cBhvr additive="base">
                                        <p:cTn dur="500" fill="hold" id="19"/>
                                        <p:tgtEl>
                                          <p:spTgt spid="201"/>
                                        </p:tgtEl>
                                        <p:attrNameLst>
                                          <p:attrName>ppt_x</p:attrName>
                                        </p:attrNameLst>
                                      </p:cBhvr>
                                      <p:tavLst>
                                        <p:tav tm="0">
                                          <p:val>
                                            <p:strVal val="#ppt_x"/>
                                          </p:val>
                                        </p:tav>
                                        <p:tav tm="100000">
                                          <p:val>
                                            <p:strVal val="#ppt_x"/>
                                          </p:val>
                                        </p:tav>
                                      </p:tavLst>
                                    </p:anim>
                                    <p:anim calcmode="lin" valueType="num">
                                      <p:cBhvr additive="base">
                                        <p:cTn dur="500" fill="hold" id="20"/>
                                        <p:tgtEl>
                                          <p:spTgt spid="201"/>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197"/>
                                        </p:tgtEl>
                                        <p:attrNameLst>
                                          <p:attrName>style.visibility</p:attrName>
                                        </p:attrNameLst>
                                      </p:cBhvr>
                                      <p:to>
                                        <p:strVal val="visible"/>
                                      </p:to>
                                    </p:set>
                                    <p:anim calcmode="lin" valueType="num">
                                      <p:cBhvr additive="base">
                                        <p:cTn dur="500" fill="hold" id="23"/>
                                        <p:tgtEl>
                                          <p:spTgt spid="197"/>
                                        </p:tgtEl>
                                        <p:attrNameLst>
                                          <p:attrName>ppt_x</p:attrName>
                                        </p:attrNameLst>
                                      </p:cBhvr>
                                      <p:tavLst>
                                        <p:tav tm="0">
                                          <p:val>
                                            <p:strVal val="#ppt_x"/>
                                          </p:val>
                                        </p:tav>
                                        <p:tav tm="100000">
                                          <p:val>
                                            <p:strVal val="#ppt_x"/>
                                          </p:val>
                                        </p:tav>
                                      </p:tavLst>
                                    </p:anim>
                                    <p:anim calcmode="lin" valueType="num">
                                      <p:cBhvr additive="base">
                                        <p:cTn dur="500" fill="hold" id="24"/>
                                        <p:tgtEl>
                                          <p:spTgt spid="197"/>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4">
                                  <p:stCondLst>
                                    <p:cond delay="0"/>
                                  </p:stCondLst>
                                  <p:childTnLst>
                                    <p:set>
                                      <p:cBhvr>
                                        <p:cTn dur="1" fill="hold" id="26">
                                          <p:stCondLst>
                                            <p:cond delay="0"/>
                                          </p:stCondLst>
                                        </p:cTn>
                                        <p:tgtEl>
                                          <p:spTgt spid="54404"/>
                                        </p:tgtEl>
                                        <p:attrNameLst>
                                          <p:attrName>style.visibility</p:attrName>
                                        </p:attrNameLst>
                                      </p:cBhvr>
                                      <p:to>
                                        <p:strVal val="visible"/>
                                      </p:to>
                                    </p:set>
                                    <p:anim calcmode="lin" valueType="num">
                                      <p:cBhvr additive="base">
                                        <p:cTn dur="500" fill="hold" id="27"/>
                                        <p:tgtEl>
                                          <p:spTgt spid="54404"/>
                                        </p:tgtEl>
                                        <p:attrNameLst>
                                          <p:attrName>ppt_x</p:attrName>
                                        </p:attrNameLst>
                                      </p:cBhvr>
                                      <p:tavLst>
                                        <p:tav tm="0">
                                          <p:val>
                                            <p:strVal val="#ppt_x"/>
                                          </p:val>
                                        </p:tav>
                                        <p:tav tm="100000">
                                          <p:val>
                                            <p:strVal val="#ppt_x"/>
                                          </p:val>
                                        </p:tav>
                                      </p:tavLst>
                                    </p:anim>
                                    <p:anim calcmode="lin" valueType="num">
                                      <p:cBhvr additive="base">
                                        <p:cTn dur="500" fill="hold" id="28"/>
                                        <p:tgtEl>
                                          <p:spTgt spid="54404"/>
                                        </p:tgtEl>
                                        <p:attrNameLst>
                                          <p:attrName>ppt_y</p:attrName>
                                        </p:attrNameLst>
                                      </p:cBhvr>
                                      <p:tavLst>
                                        <p:tav tm="0">
                                          <p:val>
                                            <p:strVal val="1+#ppt_h/2"/>
                                          </p:val>
                                        </p:tav>
                                        <p:tav tm="100000">
                                          <p:val>
                                            <p:strVal val="#ppt_y"/>
                                          </p:val>
                                        </p:tav>
                                      </p:tavLst>
                                    </p:anim>
                                  </p:childTnLst>
                                </p:cTn>
                              </p:par>
                            </p:childTnLst>
                          </p:cTn>
                        </p:par>
                      </p:childTnLst>
                    </p:cTn>
                  </p:par>
                  <p:par>
                    <p:cTn fill="hold" id="29">
                      <p:stCondLst>
                        <p:cond delay="indefinite"/>
                      </p:stCondLst>
                      <p:childTnLst>
                        <p:par>
                          <p:cTn fill="hold" id="30">
                            <p:stCondLst>
                              <p:cond delay="0"/>
                            </p:stCondLst>
                            <p:childTnLst>
                              <p:par>
                                <p:cTn fill="hold" grpId="0" id="31" nodeType="clickEffect" presetClass="entr" presetID="2" presetSubtype="4">
                                  <p:stCondLst>
                                    <p:cond delay="0"/>
                                  </p:stCondLst>
                                  <p:childTnLst>
                                    <p:set>
                                      <p:cBhvr>
                                        <p:cTn dur="1" fill="hold" id="32">
                                          <p:stCondLst>
                                            <p:cond delay="0"/>
                                          </p:stCondLst>
                                        </p:cTn>
                                        <p:tgtEl>
                                          <p:spTgt spid="210"/>
                                        </p:tgtEl>
                                        <p:attrNameLst>
                                          <p:attrName>style.visibility</p:attrName>
                                        </p:attrNameLst>
                                      </p:cBhvr>
                                      <p:to>
                                        <p:strVal val="visible"/>
                                      </p:to>
                                    </p:set>
                                    <p:anim calcmode="lin" valueType="num">
                                      <p:cBhvr additive="base">
                                        <p:cTn dur="500" fill="hold" id="33"/>
                                        <p:tgtEl>
                                          <p:spTgt spid="210"/>
                                        </p:tgtEl>
                                        <p:attrNameLst>
                                          <p:attrName>ppt_x</p:attrName>
                                        </p:attrNameLst>
                                      </p:cBhvr>
                                      <p:tavLst>
                                        <p:tav tm="0">
                                          <p:val>
                                            <p:strVal val="#ppt_x"/>
                                          </p:val>
                                        </p:tav>
                                        <p:tav tm="100000">
                                          <p:val>
                                            <p:strVal val="#ppt_x"/>
                                          </p:val>
                                        </p:tav>
                                      </p:tavLst>
                                    </p:anim>
                                    <p:anim calcmode="lin" valueType="num">
                                      <p:cBhvr additive="base">
                                        <p:cTn dur="500" fill="hold" id="34"/>
                                        <p:tgtEl>
                                          <p:spTgt spid="210"/>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208"/>
                                        </p:tgtEl>
                                        <p:attrNameLst>
                                          <p:attrName>style.visibility</p:attrName>
                                        </p:attrNameLst>
                                      </p:cBhvr>
                                      <p:to>
                                        <p:strVal val="visible"/>
                                      </p:to>
                                    </p:set>
                                    <p:anim calcmode="lin" valueType="num">
                                      <p:cBhvr additive="base">
                                        <p:cTn dur="500" fill="hold" id="37"/>
                                        <p:tgtEl>
                                          <p:spTgt spid="208"/>
                                        </p:tgtEl>
                                        <p:attrNameLst>
                                          <p:attrName>ppt_x</p:attrName>
                                        </p:attrNameLst>
                                      </p:cBhvr>
                                      <p:tavLst>
                                        <p:tav tm="0">
                                          <p:val>
                                            <p:strVal val="#ppt_x"/>
                                          </p:val>
                                        </p:tav>
                                        <p:tav tm="100000">
                                          <p:val>
                                            <p:strVal val="#ppt_x"/>
                                          </p:val>
                                        </p:tav>
                                      </p:tavLst>
                                    </p:anim>
                                    <p:anim calcmode="lin" valueType="num">
                                      <p:cBhvr additive="base">
                                        <p:cTn dur="500" fill="hold" id="38"/>
                                        <p:tgtEl>
                                          <p:spTgt spid="208"/>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0"/>
                                  </p:stCondLst>
                                  <p:childTnLst>
                                    <p:set>
                                      <p:cBhvr>
                                        <p:cTn dur="1" fill="hold" id="40">
                                          <p:stCondLst>
                                            <p:cond delay="0"/>
                                          </p:stCondLst>
                                        </p:cTn>
                                        <p:tgtEl>
                                          <p:spTgt spid="209"/>
                                        </p:tgtEl>
                                        <p:attrNameLst>
                                          <p:attrName>style.visibility</p:attrName>
                                        </p:attrNameLst>
                                      </p:cBhvr>
                                      <p:to>
                                        <p:strVal val="visible"/>
                                      </p:to>
                                    </p:set>
                                    <p:anim calcmode="lin" valueType="num">
                                      <p:cBhvr additive="base">
                                        <p:cTn dur="500" fill="hold" id="41"/>
                                        <p:tgtEl>
                                          <p:spTgt spid="209"/>
                                        </p:tgtEl>
                                        <p:attrNameLst>
                                          <p:attrName>ppt_x</p:attrName>
                                        </p:attrNameLst>
                                      </p:cBhvr>
                                      <p:tavLst>
                                        <p:tav tm="0">
                                          <p:val>
                                            <p:strVal val="#ppt_x"/>
                                          </p:val>
                                        </p:tav>
                                        <p:tav tm="100000">
                                          <p:val>
                                            <p:strVal val="#ppt_x"/>
                                          </p:val>
                                        </p:tav>
                                      </p:tavLst>
                                    </p:anim>
                                    <p:anim calcmode="lin" valueType="num">
                                      <p:cBhvr additive="base">
                                        <p:cTn dur="500" fill="hold" id="42"/>
                                        <p:tgtEl>
                                          <p:spTgt spid="209"/>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0"/>
                                  </p:stCondLst>
                                  <p:childTnLst>
                                    <p:set>
                                      <p:cBhvr>
                                        <p:cTn dur="1" fill="hold" id="44">
                                          <p:stCondLst>
                                            <p:cond delay="0"/>
                                          </p:stCondLst>
                                        </p:cTn>
                                        <p:tgtEl>
                                          <p:spTgt spid="54409"/>
                                        </p:tgtEl>
                                        <p:attrNameLst>
                                          <p:attrName>style.visibility</p:attrName>
                                        </p:attrNameLst>
                                      </p:cBhvr>
                                      <p:to>
                                        <p:strVal val="visible"/>
                                      </p:to>
                                    </p:set>
                                    <p:anim calcmode="lin" valueType="num">
                                      <p:cBhvr additive="base">
                                        <p:cTn dur="500" fill="hold" id="45"/>
                                        <p:tgtEl>
                                          <p:spTgt spid="54409"/>
                                        </p:tgtEl>
                                        <p:attrNameLst>
                                          <p:attrName>ppt_x</p:attrName>
                                        </p:attrNameLst>
                                      </p:cBhvr>
                                      <p:tavLst>
                                        <p:tav tm="0">
                                          <p:val>
                                            <p:strVal val="#ppt_x"/>
                                          </p:val>
                                        </p:tav>
                                        <p:tav tm="100000">
                                          <p:val>
                                            <p:strVal val="#ppt_x"/>
                                          </p:val>
                                        </p:tav>
                                      </p:tavLst>
                                    </p:anim>
                                    <p:anim calcmode="lin" valueType="num">
                                      <p:cBhvr additive="base">
                                        <p:cTn dur="500" fill="hold" id="46"/>
                                        <p:tgtEl>
                                          <p:spTgt spid="54409"/>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4">
                                  <p:stCondLst>
                                    <p:cond delay="0"/>
                                  </p:stCondLst>
                                  <p:childTnLst>
                                    <p:set>
                                      <p:cBhvr>
                                        <p:cTn dur="1" fill="hold" id="48">
                                          <p:stCondLst>
                                            <p:cond delay="0"/>
                                          </p:stCondLst>
                                        </p:cTn>
                                        <p:tgtEl>
                                          <p:spTgt spid="221"/>
                                        </p:tgtEl>
                                        <p:attrNameLst>
                                          <p:attrName>style.visibility</p:attrName>
                                        </p:attrNameLst>
                                      </p:cBhvr>
                                      <p:to>
                                        <p:strVal val="visible"/>
                                      </p:to>
                                    </p:set>
                                    <p:anim calcmode="lin" valueType="num">
                                      <p:cBhvr additive="base">
                                        <p:cTn dur="500" fill="hold" id="49"/>
                                        <p:tgtEl>
                                          <p:spTgt spid="221"/>
                                        </p:tgtEl>
                                        <p:attrNameLst>
                                          <p:attrName>ppt_x</p:attrName>
                                        </p:attrNameLst>
                                      </p:cBhvr>
                                      <p:tavLst>
                                        <p:tav tm="0">
                                          <p:val>
                                            <p:strVal val="#ppt_x"/>
                                          </p:val>
                                        </p:tav>
                                        <p:tav tm="100000">
                                          <p:val>
                                            <p:strVal val="#ppt_x"/>
                                          </p:val>
                                        </p:tav>
                                      </p:tavLst>
                                    </p:anim>
                                    <p:anim calcmode="lin" valueType="num">
                                      <p:cBhvr additive="base">
                                        <p:cTn dur="500" fill="hold" id="50"/>
                                        <p:tgtEl>
                                          <p:spTgt spid="221"/>
                                        </p:tgtEl>
                                        <p:attrNameLst>
                                          <p:attrName>ppt_y</p:attrName>
                                        </p:attrNameLst>
                                      </p:cBhvr>
                                      <p:tavLst>
                                        <p:tav tm="0">
                                          <p:val>
                                            <p:strVal val="1+#ppt_h/2"/>
                                          </p:val>
                                        </p:tav>
                                        <p:tav tm="100000">
                                          <p:val>
                                            <p:strVal val="#ppt_y"/>
                                          </p:val>
                                        </p:tav>
                                      </p:tavLst>
                                    </p:anim>
                                  </p:childTnLst>
                                </p:cTn>
                              </p:par>
                              <p:par>
                                <p:cTn fill="hold" id="51" nodeType="withEffect" presetClass="entr" presetID="2" presetSubtype="4">
                                  <p:stCondLst>
                                    <p:cond delay="0"/>
                                  </p:stCondLst>
                                  <p:childTnLst>
                                    <p:set>
                                      <p:cBhvr>
                                        <p:cTn dur="1" fill="hold" id="52">
                                          <p:stCondLst>
                                            <p:cond delay="0"/>
                                          </p:stCondLst>
                                        </p:cTn>
                                        <p:tgtEl>
                                          <p:spTgt spid="54411"/>
                                        </p:tgtEl>
                                        <p:attrNameLst>
                                          <p:attrName>style.visibility</p:attrName>
                                        </p:attrNameLst>
                                      </p:cBhvr>
                                      <p:to>
                                        <p:strVal val="visible"/>
                                      </p:to>
                                    </p:set>
                                    <p:anim calcmode="lin" valueType="num">
                                      <p:cBhvr additive="base">
                                        <p:cTn dur="500" fill="hold" id="53"/>
                                        <p:tgtEl>
                                          <p:spTgt spid="54411"/>
                                        </p:tgtEl>
                                        <p:attrNameLst>
                                          <p:attrName>ppt_x</p:attrName>
                                        </p:attrNameLst>
                                      </p:cBhvr>
                                      <p:tavLst>
                                        <p:tav tm="0">
                                          <p:val>
                                            <p:strVal val="#ppt_x"/>
                                          </p:val>
                                        </p:tav>
                                        <p:tav tm="100000">
                                          <p:val>
                                            <p:strVal val="#ppt_x"/>
                                          </p:val>
                                        </p:tav>
                                      </p:tavLst>
                                    </p:anim>
                                    <p:anim calcmode="lin" valueType="num">
                                      <p:cBhvr additive="base">
                                        <p:cTn dur="500" fill="hold" id="54"/>
                                        <p:tgtEl>
                                          <p:spTgt spid="54411"/>
                                        </p:tgtEl>
                                        <p:attrNameLst>
                                          <p:attrName>ppt_y</p:attrName>
                                        </p:attrNameLst>
                                      </p:cBhvr>
                                      <p:tavLst>
                                        <p:tav tm="0">
                                          <p:val>
                                            <p:strVal val="1+#ppt_h/2"/>
                                          </p:val>
                                        </p:tav>
                                        <p:tav tm="100000">
                                          <p:val>
                                            <p:strVal val="#ppt_y"/>
                                          </p:val>
                                        </p:tav>
                                      </p:tavLst>
                                    </p:anim>
                                  </p:childTnLst>
                                </p:cTn>
                              </p:par>
                              <p:par>
                                <p:cTn fill="hold" id="55" nodeType="withEffect" presetClass="entr" presetID="2" presetSubtype="4">
                                  <p:stCondLst>
                                    <p:cond delay="0"/>
                                  </p:stCondLst>
                                  <p:childTnLst>
                                    <p:set>
                                      <p:cBhvr>
                                        <p:cTn dur="1" fill="hold" id="56">
                                          <p:stCondLst>
                                            <p:cond delay="0"/>
                                          </p:stCondLst>
                                        </p:cTn>
                                        <p:tgtEl>
                                          <p:spTgt spid="217"/>
                                        </p:tgtEl>
                                        <p:attrNameLst>
                                          <p:attrName>style.visibility</p:attrName>
                                        </p:attrNameLst>
                                      </p:cBhvr>
                                      <p:to>
                                        <p:strVal val="visible"/>
                                      </p:to>
                                    </p:set>
                                    <p:anim calcmode="lin" valueType="num">
                                      <p:cBhvr additive="base">
                                        <p:cTn dur="500" fill="hold" id="57"/>
                                        <p:tgtEl>
                                          <p:spTgt spid="217"/>
                                        </p:tgtEl>
                                        <p:attrNameLst>
                                          <p:attrName>ppt_x</p:attrName>
                                        </p:attrNameLst>
                                      </p:cBhvr>
                                      <p:tavLst>
                                        <p:tav tm="0">
                                          <p:val>
                                            <p:strVal val="#ppt_x"/>
                                          </p:val>
                                        </p:tav>
                                        <p:tav tm="100000">
                                          <p:val>
                                            <p:strVal val="#ppt_x"/>
                                          </p:val>
                                        </p:tav>
                                      </p:tavLst>
                                    </p:anim>
                                    <p:anim calcmode="lin" valueType="num">
                                      <p:cBhvr additive="base">
                                        <p:cTn dur="500" fill="hold" id="58"/>
                                        <p:tgtEl>
                                          <p:spTgt spid="217"/>
                                        </p:tgtEl>
                                        <p:attrNameLst>
                                          <p:attrName>ppt_y</p:attrName>
                                        </p:attrNameLst>
                                      </p:cBhvr>
                                      <p:tavLst>
                                        <p:tav tm="0">
                                          <p:val>
                                            <p:strVal val="1+#ppt_h/2"/>
                                          </p:val>
                                        </p:tav>
                                        <p:tav tm="100000">
                                          <p:val>
                                            <p:strVal val="#ppt_y"/>
                                          </p:val>
                                        </p:tav>
                                      </p:tavLst>
                                    </p:anim>
                                  </p:childTnLst>
                                </p:cTn>
                              </p:par>
                              <p:par>
                                <p:cTn fill="hold" id="59" nodeType="withEffect" presetClass="entr" presetID="2" presetSubtype="4">
                                  <p:stCondLst>
                                    <p:cond delay="0"/>
                                  </p:stCondLst>
                                  <p:childTnLst>
                                    <p:set>
                                      <p:cBhvr>
                                        <p:cTn dur="1" fill="hold" id="60">
                                          <p:stCondLst>
                                            <p:cond delay="0"/>
                                          </p:stCondLst>
                                        </p:cTn>
                                        <p:tgtEl>
                                          <p:spTgt spid="222"/>
                                        </p:tgtEl>
                                        <p:attrNameLst>
                                          <p:attrName>style.visibility</p:attrName>
                                        </p:attrNameLst>
                                      </p:cBhvr>
                                      <p:to>
                                        <p:strVal val="visible"/>
                                      </p:to>
                                    </p:set>
                                    <p:anim calcmode="lin" valueType="num">
                                      <p:cBhvr additive="base">
                                        <p:cTn dur="500" fill="hold" id="61"/>
                                        <p:tgtEl>
                                          <p:spTgt spid="222"/>
                                        </p:tgtEl>
                                        <p:attrNameLst>
                                          <p:attrName>ppt_x</p:attrName>
                                        </p:attrNameLst>
                                      </p:cBhvr>
                                      <p:tavLst>
                                        <p:tav tm="0">
                                          <p:val>
                                            <p:strVal val="#ppt_x"/>
                                          </p:val>
                                        </p:tav>
                                        <p:tav tm="100000">
                                          <p:val>
                                            <p:strVal val="#ppt_x"/>
                                          </p:val>
                                        </p:tav>
                                      </p:tavLst>
                                    </p:anim>
                                    <p:anim calcmode="lin" valueType="num">
                                      <p:cBhvr additive="base">
                                        <p:cTn dur="500" fill="hold" id="62"/>
                                        <p:tgtEl>
                                          <p:spTgt spid="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4"/>
      <p:bldP animBg="1" grpId="0" spid="54409"/>
      <p:bldP animBg="1" grpId="0" spid="208"/>
      <p:bldP animBg="1" grpId="0" spid="209"/>
      <p:bldP animBg="1" grpId="0" spid="210"/>
      <p:bldP grpId="0" spid="22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437667" y="435118"/>
            <a:ext cx="5943613" cy="785796"/>
          </a:xfrm>
        </p:spPr>
        <p:txBody>
          <a:bodyPr rtlCol="0"/>
          <a:lstStyle/>
          <a:p>
            <a:pPr marL="320040" indent="-320040" fontAlgn="auto">
              <a:spcAft>
                <a:spcPts val="0"/>
              </a:spcAft>
              <a:buClr>
                <a:schemeClr val="accent6">
                  <a:lumMod val="75000"/>
                </a:schemeClr>
              </a:buClr>
              <a:defRPr/>
            </a:pPr>
            <a:r>
              <a:rPr lang="he-IL" sz="3600" dirty="0">
                <a:cs typeface="Gisha"/>
              </a:rPr>
              <a:t>סרטוטים – מפת קומות</a:t>
            </a:r>
          </a:p>
        </p:txBody>
      </p:sp>
      <p:sp>
        <p:nvSpPr>
          <p:cNvPr id="11" name="מציין מיקום תוכן 9"/>
          <p:cNvSpPr>
            <a:spLocks noGrp="1"/>
          </p:cNvSpPr>
          <p:nvPr>
            <p:ph sz="quarter" idx="13"/>
          </p:nvPr>
        </p:nvSpPr>
        <p:spPr>
          <a:xfrm>
            <a:off x="1024713" y="1687514"/>
            <a:ext cx="7098688" cy="3475038"/>
          </a:xfrm>
        </p:spPr>
        <p:txBody>
          <a:bodyPr/>
          <a:lstStyle/>
          <a:p>
            <a:pPr indent="-182245"/>
            <a:r>
              <a:rPr lang="he-IL" sz="2000" dirty="0">
                <a:cs typeface="Gisha"/>
              </a:rPr>
              <a:t>כדי לסרטט את הקומות, נצטרך לפרוס את המבנה כמו נקניק, מלמעלה למטה, ובכל פעם שנוריד "פרוסה" </a:t>
            </a:r>
            <a:r>
              <a:rPr lang="he-IL" sz="2000" dirty="0" err="1">
                <a:cs typeface="Gisha"/>
              </a:rPr>
              <a:t>נסרטט</a:t>
            </a:r>
            <a:r>
              <a:rPr lang="he-IL" sz="2000" dirty="0">
                <a:cs typeface="Gisha"/>
              </a:rPr>
              <a:t> מחדש מבט על.</a:t>
            </a:r>
            <a:endParaRPr lang="he-IL" dirty="0"/>
          </a:p>
          <a:p>
            <a:pPr indent="-182245"/>
            <a:r>
              <a:rPr lang="he-IL" sz="2000" dirty="0">
                <a:cs typeface="Gisha"/>
              </a:rPr>
              <a:t>חשוב להכין סרטוט של כל גובה שיש בו שינוי במבנה (בד"כ 1 מ').</a:t>
            </a:r>
          </a:p>
          <a:p>
            <a:pPr indent="-182245"/>
            <a:r>
              <a:rPr lang="he-IL" sz="2000" dirty="0">
                <a:cs typeface="Gisha"/>
              </a:rPr>
              <a:t>בסרטוטים אלו תהיה התייחסות לאלמנטים הקיימים באותו גובה, כמו משטחי הליכה, ערסלים, סולמות. נתחשב כמובן בשינויים במתאר החיצוני של המבנה.</a:t>
            </a:r>
          </a:p>
          <a:p>
            <a:pPr indent="-182245"/>
            <a:r>
              <a:rPr lang="he-IL" sz="2000" dirty="0">
                <a:cs typeface="Gisha"/>
              </a:rPr>
              <a:t>יש ליצור מקרא עבור סרטוטים אלו, כדי שמי שלא תכנן את המבנה יוכל להבין מה בדיוק קורה שם.</a:t>
            </a:r>
            <a:endParaRPr lang="he-IL" sz="2000" b="1" dirty="0">
              <a:cs typeface="Gisha"/>
            </a:endParaRPr>
          </a:p>
          <a:p>
            <a:pPr indent="-182245"/>
            <a:r>
              <a:rPr lang="he-IL" sz="2000" b="1" dirty="0">
                <a:cs typeface="Gisha"/>
              </a:rPr>
              <a:t>כל קומה </a:t>
            </a:r>
            <a:r>
              <a:rPr lang="he-IL" sz="2000" b="1" dirty="0" err="1">
                <a:cs typeface="Gisha"/>
              </a:rPr>
              <a:t>תסורטט</a:t>
            </a:r>
            <a:r>
              <a:rPr lang="he-IL" sz="2000" b="1" dirty="0">
                <a:cs typeface="Gisha"/>
              </a:rPr>
              <a:t> על עמוד נפרד</a:t>
            </a:r>
            <a:endParaRPr lang="en-US" sz="1200" dirty="0">
              <a:cs typeface="Gisha"/>
            </a:endParaRPr>
          </a:p>
          <a:p>
            <a:pPr marL="547370" lvl="1" indent="-182245"/>
            <a:endParaRPr lang="en-US" sz="1200" dirty="0">
              <a:cs typeface="Gisha" pitchFamily="34" charset="-79"/>
            </a:endParaRPr>
          </a:p>
          <a:p>
            <a:pPr indent="-182245">
              <a:buFont typeface="Georgia" pitchFamily="18" charset="0"/>
              <a:buNone/>
            </a:pPr>
            <a:endParaRPr lang="he-IL" sz="1200" dirty="0"/>
          </a:p>
        </p:txBody>
      </p:sp>
      <p:sp>
        <p:nvSpPr>
          <p:cNvPr id="4" name="כותרת 1"/>
          <p:cNvSpPr txBox="1">
            <a:spLocks/>
          </p:cNvSpPr>
          <p:nvPr/>
        </p:nvSpPr>
        <p:spPr>
          <a:xfrm>
            <a:off x="1043608" y="116632"/>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sp>
        <p:nvSpPr>
          <p:cNvPr id="12" name="כותרת 1">
            <a:extLst>
              <a:ext uri="{FF2B5EF4-FFF2-40B4-BE49-F238E27FC236}">
                <a16:creationId xmlns:a16="http://schemas.microsoft.com/office/drawing/2014/main" id="{6E3D3794-9E4B-4715-898C-B1F7C5F5209F}"/>
              </a:ext>
            </a:extLst>
          </p:cNvPr>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cxnSp>
        <p:nvCxnSpPr>
          <p:cNvPr id="13" name="מחבר ישר 12">
            <a:extLst>
              <a:ext uri="{FF2B5EF4-FFF2-40B4-BE49-F238E27FC236}">
                <a16:creationId xmlns:a16="http://schemas.microsoft.com/office/drawing/2014/main" id="{8781EFFE-66FE-4E19-9D05-AF31A6D1A7AB}"/>
              </a:ext>
            </a:extLst>
          </p:cNvPr>
          <p:cNvCxnSpPr/>
          <p:nvPr/>
        </p:nvCxnSpPr>
        <p:spPr>
          <a:xfrm flipH="1" flipV="1">
            <a:off x="0" y="35837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4" name="מחבר ישר 13">
            <a:extLst>
              <a:ext uri="{FF2B5EF4-FFF2-40B4-BE49-F238E27FC236}">
                <a16:creationId xmlns:a16="http://schemas.microsoft.com/office/drawing/2014/main" id="{3CD0FE6F-0CD9-43D9-82E0-5D3E5A226CA0}"/>
              </a:ext>
            </a:extLst>
          </p:cNvPr>
          <p:cNvCxnSpPr/>
          <p:nvPr/>
        </p:nvCxnSpPr>
        <p:spPr>
          <a:xfrm flipH="1">
            <a:off x="0" y="119252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5" name="קבוצה 14">
            <a:extLst>
              <a:ext uri="{FF2B5EF4-FFF2-40B4-BE49-F238E27FC236}">
                <a16:creationId xmlns:a16="http://schemas.microsoft.com/office/drawing/2014/main" id="{89D5D8BD-290C-4CF5-ABBD-A3B9AE008B81}"/>
              </a:ext>
            </a:extLst>
          </p:cNvPr>
          <p:cNvGrpSpPr/>
          <p:nvPr/>
        </p:nvGrpSpPr>
        <p:grpSpPr>
          <a:xfrm>
            <a:off x="109765" y="93298"/>
            <a:ext cx="1448468" cy="1416136"/>
            <a:chOff x="3563888" y="-99392"/>
            <a:chExt cx="1944216" cy="1900818"/>
          </a:xfrm>
        </p:grpSpPr>
        <p:sp>
          <p:nvSpPr>
            <p:cNvPr id="16" name="אליפסה 15">
              <a:extLst>
                <a:ext uri="{FF2B5EF4-FFF2-40B4-BE49-F238E27FC236}">
                  <a16:creationId xmlns:a16="http://schemas.microsoft.com/office/drawing/2014/main" id="{A186192A-6848-49B1-B05F-57D0E1646E5C}"/>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6" descr="בטיחות ומקצועיות">
              <a:extLst>
                <a:ext uri="{FF2B5EF4-FFF2-40B4-BE49-F238E27FC236}">
                  <a16:creationId xmlns:a16="http://schemas.microsoft.com/office/drawing/2014/main" id="{39679983-4742-445B-9C93-9A5BEEB478C4}"/>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8" name="תמונה 17">
            <a:extLst>
              <a:ext uri="{FF2B5EF4-FFF2-40B4-BE49-F238E27FC236}">
                <a16:creationId xmlns:a16="http://schemas.microsoft.com/office/drawing/2014/main" id="{65F57338-5F59-4D9D-9A61-8DBBC05A717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Lst>
          </a:blip>
          <a:stretch>
            <a:fillRect/>
          </a:stretch>
        </p:blipFill>
        <p:spPr>
          <a:xfrm>
            <a:off x="7542221" y="-40245"/>
            <a:ext cx="1666875" cy="1547813"/>
          </a:xfrm>
          <a:prstGeom prst="rect">
            <a:avLst/>
          </a:prstGeom>
        </p:spPr>
      </p:pic>
      <p:sp>
        <p:nvSpPr>
          <p:cNvPr id="19" name="Rectangle 2">
            <a:extLst>
              <a:ext uri="{FF2B5EF4-FFF2-40B4-BE49-F238E27FC236}">
                <a16:creationId xmlns:a16="http://schemas.microsoft.com/office/drawing/2014/main" id="{2AF836AB-C939-48FB-87A6-C4675B09A9EC}"/>
              </a:ext>
            </a:extLst>
          </p:cNvPr>
          <p:cNvSpPr>
            <a:spLocks noChangeArrowheads="1"/>
          </p:cNvSpPr>
          <p:nvPr/>
        </p:nvSpPr>
        <p:spPr bwMode="auto">
          <a:xfrm>
            <a:off x="689356" y="6357862"/>
            <a:ext cx="7782551" cy="40011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a:ln>
                <a:noFill/>
              </a:ln>
              <a:effectLst/>
              <a:latin typeface="Assistant" panose="00000500000000000000" pitchFamily="2" charset="-79"/>
              <a:cs typeface="Assistant" panose="00000500000000000000" pitchFamily="2" charset="-79"/>
            </a:endParaRPr>
          </a:p>
        </p:txBody>
      </p:sp>
      <p:cxnSp>
        <p:nvCxnSpPr>
          <p:cNvPr id="20" name="מחבר ישר 19">
            <a:extLst>
              <a:ext uri="{FF2B5EF4-FFF2-40B4-BE49-F238E27FC236}">
                <a16:creationId xmlns:a16="http://schemas.microsoft.com/office/drawing/2014/main" id="{786E14B1-D066-4BDA-BB76-68C4FC5C35BE}"/>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1" name="מחבר ישר 20">
            <a:extLst>
              <a:ext uri="{FF2B5EF4-FFF2-40B4-BE49-F238E27FC236}">
                <a16:creationId xmlns:a16="http://schemas.microsoft.com/office/drawing/2014/main" id="{B8EBF23B-AEFC-43E5-AEE3-63CAF3ED5832}"/>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558452" y="447757"/>
            <a:ext cx="5943613" cy="785796"/>
          </a:xfrm>
        </p:spPr>
        <p:txBody>
          <a:bodyPr rtlCol="0"/>
          <a:lstStyle/>
          <a:p>
            <a:pPr eaLnBrk="1" fontAlgn="auto" hangingPunct="1" indent="-320040" marL="320040">
              <a:spcAft>
                <a:spcPts val="0"/>
              </a:spcAft>
              <a:buClr>
                <a:schemeClr val="accent6">
                  <a:lumMod val="75000"/>
                </a:schemeClr>
              </a:buClr>
              <a:defRPr/>
            </a:pPr>
            <a:r>
              <a:rPr lang="he-IL" sz="3600"/>
              <a:t>תיק מבנה – מפת קומות</a:t>
            </a:r>
          </a:p>
        </p:txBody>
      </p:sp>
      <p:sp>
        <p:nvSpPr>
          <p:cNvPr id="4" name="כותרת 1"/>
          <p:cNvSpPr txBox="1">
            <a:spLocks/>
          </p:cNvSpPr>
          <p:nvPr/>
        </p:nvSpPr>
        <p:spPr>
          <a:xfrm>
            <a:off x="1043608" y="116632"/>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cxnSp>
        <p:nvCxnSpPr>
          <p:cNvPr id="14" name="מחבר ישר 13">
            <a:extLst>
              <a:ext uri="{FF2B5EF4-FFF2-40B4-BE49-F238E27FC236}">
                <a16:creationId xmlns:a16="http://schemas.microsoft.com/office/drawing/2014/main" id="{68E158BD-9EF3-4565-A697-8D7A7C9DD688}"/>
              </a:ext>
            </a:extLst>
          </p:cNvPr>
          <p:cNvCxnSpPr/>
          <p:nvPr/>
        </p:nvCxnSpPr>
        <p:spPr>
          <a:xfrm flipH="1" flipV="1">
            <a:off x="0" y="35837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5" name="מחבר ישר 14">
            <a:extLst>
              <a:ext uri="{FF2B5EF4-FFF2-40B4-BE49-F238E27FC236}">
                <a16:creationId xmlns:a16="http://schemas.microsoft.com/office/drawing/2014/main" id="{3323D58E-672A-4BEE-B53B-69E1ABB7D999}"/>
              </a:ext>
            </a:extLst>
          </p:cNvPr>
          <p:cNvCxnSpPr/>
          <p:nvPr/>
        </p:nvCxnSpPr>
        <p:spPr>
          <a:xfrm flipH="1">
            <a:off x="0" y="119252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6" name="קבוצה 15">
            <a:extLst>
              <a:ext uri="{FF2B5EF4-FFF2-40B4-BE49-F238E27FC236}">
                <a16:creationId xmlns:a16="http://schemas.microsoft.com/office/drawing/2014/main" id="{3AAF7201-37B3-483B-9FFE-0EDF059318F4}"/>
              </a:ext>
            </a:extLst>
          </p:cNvPr>
          <p:cNvGrpSpPr/>
          <p:nvPr/>
        </p:nvGrpSpPr>
        <p:grpSpPr>
          <a:xfrm>
            <a:off x="109765" y="93298"/>
            <a:ext cx="1448468" cy="1416136"/>
            <a:chOff x="3563888" y="-99392"/>
            <a:chExt cx="1944216" cy="1900818"/>
          </a:xfrm>
        </p:grpSpPr>
        <p:sp>
          <p:nvSpPr>
            <p:cNvPr id="17" name="אליפסה 16">
              <a:extLst>
                <a:ext uri="{FF2B5EF4-FFF2-40B4-BE49-F238E27FC236}">
                  <a16:creationId xmlns:a16="http://schemas.microsoft.com/office/drawing/2014/main" id="{1DD3D743-C3C8-4847-ADF7-E0DF73DC66B0}"/>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8" name="תמונה 6">
              <a:extLst>
                <a:ext uri="{FF2B5EF4-FFF2-40B4-BE49-F238E27FC236}">
                  <a16:creationId xmlns:a16="http://schemas.microsoft.com/office/drawing/2014/main" id="{1A863DAA-679A-4907-95A7-9A2802B79AB3}"/>
                </a:ext>
              </a:extLst>
            </p:cNvPr>
            <p:cNvPicPr>
              <a:picLocks noChangeArrowheads="1" noChangeAspect="1"/>
            </p:cNvPicPr>
            <p:nvPr/>
          </p:nvPicPr>
          <p:blipFill>
            <a:blip cstate="print" r:embed="rId3">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23" name="תמונה 22">
            <a:extLst>
              <a:ext uri="{FF2B5EF4-FFF2-40B4-BE49-F238E27FC236}">
                <a16:creationId xmlns:a16="http://schemas.microsoft.com/office/drawing/2014/main" id="{554B2AD9-8F0E-42F2-B5FD-BF508776236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40245"/>
            <a:ext cx="1666875" cy="1547813"/>
          </a:xfrm>
          <a:prstGeom prst="rect">
            <a:avLst/>
          </a:prstGeom>
        </p:spPr>
      </p:pic>
      <p:pic>
        <p:nvPicPr>
          <p:cNvPr id="24" name="תמונה 23">
            <a:extLst>
              <a:ext uri="{FF2B5EF4-FFF2-40B4-BE49-F238E27FC236}">
                <a16:creationId xmlns:a16="http://schemas.microsoft.com/office/drawing/2014/main" id="{6AF987B3-F21A-44C0-B87D-3E14FFEFE125}"/>
              </a:ext>
            </a:extLst>
          </p:cNvPr>
          <p:cNvPicPr/>
          <p:nvPr/>
        </p:nvPicPr>
        <p:blipFill rotWithShape="1">
          <a:blip cstate="print" r:embed="rId6">
            <a:extLst>
              <a:ext uri="{28A0092B-C50C-407E-A947-70E740481C1C}">
                <a14:useLocalDpi xmlns:a14="http://schemas.microsoft.com/office/drawing/2010/main" val="0"/>
              </a:ext>
            </a:extLst>
          </a:blip>
          <a:srcRect b="76" l="55" r="61" t="15"/>
          <a:stretch/>
        </p:blipFill>
        <p:spPr bwMode="auto">
          <a:xfrm>
            <a:off x="1797199" y="1341096"/>
            <a:ext cx="4888446" cy="4914856"/>
          </a:xfrm>
          <a:prstGeom prst="rect">
            <a:avLst/>
          </a:prstGeom>
          <a:noFill/>
          <a:ln w="28575">
            <a:solidFill>
              <a:schemeClr val="tx1"/>
            </a:solidFill>
          </a:ln>
          <a:extLst>
            <a:ext uri="{53640926-AAD7-44D8-BBD7-CCE9431645EC}">
              <a14:shadowObscured xmlns:a14="http://schemas.microsoft.com/office/drawing/2010/main"/>
            </a:ext>
          </a:extLst>
        </p:spPr>
      </p:pic>
      <p:sp>
        <p:nvSpPr>
          <p:cNvPr id="26" name="Rectangle 2">
            <a:extLst>
              <a:ext uri="{FF2B5EF4-FFF2-40B4-BE49-F238E27FC236}">
                <a16:creationId xmlns:a16="http://schemas.microsoft.com/office/drawing/2014/main" id="{C9D3FDB4-DB62-4B4C-B79A-B2662B66C14B}"/>
              </a:ext>
            </a:extLst>
          </p:cNvPr>
          <p:cNvSpPr>
            <a:spLocks noChangeArrowheads="1"/>
          </p:cNvSpPr>
          <p:nvPr/>
        </p:nvSpPr>
        <p:spPr bwMode="auto">
          <a:xfrm>
            <a:off x="689356" y="6357862"/>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27" name="מחבר ישר 26">
            <a:extLst>
              <a:ext uri="{FF2B5EF4-FFF2-40B4-BE49-F238E27FC236}">
                <a16:creationId xmlns:a16="http://schemas.microsoft.com/office/drawing/2014/main" id="{14119AF8-E643-46E3-8634-63F5F6A5D328}"/>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8" name="מחבר ישר 27">
            <a:extLst>
              <a:ext uri="{FF2B5EF4-FFF2-40B4-BE49-F238E27FC236}">
                <a16:creationId xmlns:a16="http://schemas.microsoft.com/office/drawing/2014/main" id="{C6C8DEC8-EB28-4BB4-8FAC-6D3BDACB15AA}"/>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
        <p:nvSpPr>
          <p:cNvPr id="29" name="Rectangle 2">
            <a:extLst>
              <a:ext uri="{FF2B5EF4-FFF2-40B4-BE49-F238E27FC236}">
                <a16:creationId xmlns:a16="http://schemas.microsoft.com/office/drawing/2014/main" id="{3122E8C5-F90E-4DC5-A511-24DFC4B5B899}"/>
              </a:ext>
            </a:extLst>
          </p:cNvPr>
          <p:cNvSpPr>
            <a:spLocks noChangeArrowheads="1"/>
          </p:cNvSpPr>
          <p:nvPr/>
        </p:nvSpPr>
        <p:spPr bwMode="auto">
          <a:xfrm>
            <a:off x="2253868" y="1306816"/>
            <a:ext cx="4176464" cy="369332"/>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u="none">
                <a:ln>
                  <a:noFill/>
                </a:ln>
                <a:solidFill>
                  <a:srgbClr val="0000FF"/>
                </a:solidFill>
                <a:effectLst>
                  <a:outerShdw algn="tl" blurRad="38100" dir="2700000" dist="38100">
                    <a:srgbClr val="000000">
                      <a:alpha val="43137"/>
                    </a:srgbClr>
                  </a:outerShdw>
                </a:effectLst>
                <a:latin charset="-79" panose="00000500000000000000" pitchFamily="2" typeface="Assistant"/>
                <a:ea charset="0" panose="02020603050405020304" pitchFamily="18" typeface="Times New Roman"/>
                <a:cs charset="-79" panose="00000500000000000000" pitchFamily="2" typeface="Assistant"/>
              </a:rPr>
              <a:t>מפת קומה במפלס 2.00 מ'</a:t>
            </a:r>
            <a:endParaRPr altLang="he-IL" b="1" baseline="0" cap="none" i="0" kumimoji="0" lang="en-US" normalizeH="0" strike="noStrike" sz="2800" u="none">
              <a:ln>
                <a:noFill/>
              </a:ln>
              <a:solidFill>
                <a:srgbClr val="0000FF"/>
              </a:solidFill>
              <a:effectLst>
                <a:outerShdw algn="tl" blurRad="38100" dir="2700000" dist="38100">
                  <a:srgbClr val="000000">
                    <a:alpha val="43137"/>
                  </a:srgbClr>
                </a:outerShdw>
              </a:effectLst>
              <a:latin charset="-79" panose="00000500000000000000" pitchFamily="2" typeface="Assistant"/>
              <a:cs charset="-79" panose="00000500000000000000" pitchFamily="2" typeface="Assistant"/>
            </a:endParaRPr>
          </a:p>
        </p:txBody>
      </p:sp>
    </p:spTree>
    <p:extLst>
      <p:ext uri="{BB962C8B-B14F-4D97-AF65-F5344CB8AC3E}">
        <p14:creationId xmlns:p14="http://schemas.microsoft.com/office/powerpoint/2010/main" val="227437710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כותרת 1"/>
          <p:cNvSpPr>
            <a:spLocks noGrp="1"/>
          </p:cNvSpPr>
          <p:nvPr>
            <p:ph type="title"/>
          </p:nvPr>
        </p:nvSpPr>
        <p:spPr>
          <a:xfrm>
            <a:off x="457200" y="1971190"/>
            <a:ext cx="8229600" cy="1193377"/>
          </a:xfrm>
        </p:spPr>
        <p:txBody>
          <a:bodyPr rtlCol="0"/>
          <a:lstStyle/>
          <a:p>
            <a:pPr marL="0" indent="0" algn="ctr" eaLnBrk="1" fontAlgn="auto" hangingPunct="1">
              <a:spcAft>
                <a:spcPts val="0"/>
              </a:spcAft>
              <a:buClr>
                <a:schemeClr val="accent6">
                  <a:lumMod val="75000"/>
                </a:schemeClr>
              </a:buClr>
              <a:buNone/>
              <a:defRPr/>
            </a:pPr>
            <a:r>
              <a:rPr lang="he-IL" sz="6600" dirty="0">
                <a:latin typeface="Calibri" panose="020F0502020204030204" pitchFamily="34" charset="0"/>
                <a:cs typeface="Calibri" panose="020F0502020204030204" pitchFamily="34" charset="0"/>
              </a:rPr>
              <a:t>תהליך אישור מבנה בשבט</a:t>
            </a:r>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cxnSp>
        <p:nvCxnSpPr>
          <p:cNvPr id="10" name="מחבר ישר 9">
            <a:extLst>
              <a:ext uri="{FF2B5EF4-FFF2-40B4-BE49-F238E27FC236}">
                <a16:creationId xmlns:a16="http://schemas.microsoft.com/office/drawing/2014/main" id="{01F62EA0-9224-4E0F-9BF0-0DB151DD81E6}"/>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1" name="קבוצה 10">
            <a:extLst>
              <a:ext uri="{FF2B5EF4-FFF2-40B4-BE49-F238E27FC236}">
                <a16:creationId xmlns:a16="http://schemas.microsoft.com/office/drawing/2014/main" id="{E2BB9A6B-23F3-4C8B-B759-F3D155077EF8}"/>
              </a:ext>
            </a:extLst>
          </p:cNvPr>
          <p:cNvGrpSpPr/>
          <p:nvPr/>
        </p:nvGrpSpPr>
        <p:grpSpPr>
          <a:xfrm>
            <a:off x="2538031" y="243374"/>
            <a:ext cx="1448468" cy="1416136"/>
            <a:chOff x="3563888" y="-99392"/>
            <a:chExt cx="1944216" cy="1900818"/>
          </a:xfrm>
        </p:grpSpPr>
        <p:sp>
          <p:nvSpPr>
            <p:cNvPr id="12" name="אליפסה 11">
              <a:extLst>
                <a:ext uri="{FF2B5EF4-FFF2-40B4-BE49-F238E27FC236}">
                  <a16:creationId xmlns:a16="http://schemas.microsoft.com/office/drawing/2014/main" id="{DB9C9C09-AB0B-4A58-A485-7FFC21C2C7D0}"/>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3" name="תמונה 6" descr="בטיחות ומקצועיות">
              <a:extLst>
                <a:ext uri="{FF2B5EF4-FFF2-40B4-BE49-F238E27FC236}">
                  <a16:creationId xmlns:a16="http://schemas.microsoft.com/office/drawing/2014/main" id="{05DB83C9-A42D-4071-B820-89231B6B46F3}"/>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4" name="תמונה 13">
            <a:extLst>
              <a:ext uri="{FF2B5EF4-FFF2-40B4-BE49-F238E27FC236}">
                <a16:creationId xmlns:a16="http://schemas.microsoft.com/office/drawing/2014/main" id="{F1D0705E-2D0E-4FA4-99B5-FECE28F1B9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Lst>
          </a:blip>
          <a:stretch>
            <a:fillRect/>
          </a:stretch>
        </p:blipFill>
        <p:spPr>
          <a:xfrm>
            <a:off x="5205699" y="204185"/>
            <a:ext cx="1666875" cy="1547813"/>
          </a:xfrm>
          <a:prstGeom prst="rect">
            <a:avLst/>
          </a:prstGeom>
        </p:spPr>
      </p:pic>
      <p:pic>
        <p:nvPicPr>
          <p:cNvPr id="15" name="תמונה 14">
            <a:extLst>
              <a:ext uri="{FF2B5EF4-FFF2-40B4-BE49-F238E27FC236}">
                <a16:creationId xmlns:a16="http://schemas.microsoft.com/office/drawing/2014/main" id="{C6912B02-18C6-44BE-926C-B607CA0E821A}"/>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2585" y="139645"/>
            <a:ext cx="1645766" cy="1962259"/>
          </a:xfrm>
          <a:prstGeom prst="rect">
            <a:avLst/>
          </a:prstGeom>
        </p:spPr>
      </p:pic>
      <p:pic>
        <p:nvPicPr>
          <p:cNvPr id="10242" name="Picture 2" descr="תוצאת תמונה עבור ‪approved‬‏">
            <a:extLst>
              <a:ext uri="{FF2B5EF4-FFF2-40B4-BE49-F238E27FC236}">
                <a16:creationId xmlns:a16="http://schemas.microsoft.com/office/drawing/2014/main" id="{CC222580-0A5E-4B51-B64B-945E0E5D5E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3200" y="3514474"/>
            <a:ext cx="4824536" cy="29274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01955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558080" y="408468"/>
            <a:ext cx="5943613" cy="785796"/>
          </a:xfrm>
        </p:spPr>
        <p:txBody>
          <a:bodyPr rtlCol="0"/>
          <a:lstStyle/>
          <a:p>
            <a:pPr marL="320040" indent="-320040" eaLnBrk="1" fontAlgn="auto" hangingPunct="1">
              <a:spcAft>
                <a:spcPts val="0"/>
              </a:spcAft>
              <a:buClr>
                <a:schemeClr val="accent6">
                  <a:lumMod val="75000"/>
                </a:schemeClr>
              </a:buClr>
              <a:defRPr/>
            </a:pPr>
            <a:r>
              <a:rPr lang="he-IL" sz="3600"/>
              <a:t>תיק מבנה – מפת חיבורים</a:t>
            </a:r>
          </a:p>
        </p:txBody>
      </p:sp>
      <p:sp>
        <p:nvSpPr>
          <p:cNvPr id="11" name="מציין מיקום תוכן 9"/>
          <p:cNvSpPr>
            <a:spLocks noGrp="1"/>
          </p:cNvSpPr>
          <p:nvPr>
            <p:ph sz="quarter" idx="13"/>
          </p:nvPr>
        </p:nvSpPr>
        <p:spPr>
          <a:xfrm>
            <a:off x="1036588" y="1912537"/>
            <a:ext cx="7677150" cy="3475038"/>
          </a:xfrm>
        </p:spPr>
        <p:txBody>
          <a:bodyPr/>
          <a:lstStyle/>
          <a:p>
            <a:pPr indent="-182245"/>
            <a:r>
              <a:rPr lang="he-IL" sz="2000" b="1" u="sng" dirty="0">
                <a:cs typeface="Gisha"/>
              </a:rPr>
              <a:t>מפת חיבורים</a:t>
            </a:r>
            <a:endParaRPr lang="he-IL" dirty="0"/>
          </a:p>
          <a:p>
            <a:pPr indent="-182245"/>
            <a:r>
              <a:rPr lang="he-IL" sz="2000" dirty="0">
                <a:cs typeface="Gisha"/>
              </a:rPr>
              <a:t>יש לסרטט את החיבורים בכל גובה במבנה, כלומר יש לסרטט מפה שבה תופיע כל סנדה שלא מורמת עם הקלפים.</a:t>
            </a:r>
          </a:p>
          <a:p>
            <a:pPr indent="-182245"/>
            <a:r>
              <a:rPr lang="he-IL" sz="2000" dirty="0">
                <a:cs typeface="Gisha"/>
              </a:rPr>
              <a:t>מפה זו </a:t>
            </a:r>
            <a:r>
              <a:rPr lang="he-IL" sz="2000" dirty="0" err="1">
                <a:cs typeface="Gisha"/>
              </a:rPr>
              <a:t>תסורטט</a:t>
            </a:r>
            <a:r>
              <a:rPr lang="he-IL" sz="2000" dirty="0">
                <a:cs typeface="Gisha"/>
              </a:rPr>
              <a:t> במבט על.</a:t>
            </a:r>
          </a:p>
          <a:p>
            <a:pPr indent="-182245"/>
            <a:r>
              <a:rPr lang="he-IL" sz="2000" dirty="0">
                <a:cs typeface="Gisha"/>
              </a:rPr>
              <a:t>בתחתית כל עמוד תופיע טבלה שבה מפורטת כמות הסנדות לחיבורים בגובה זה וגודלן.</a:t>
            </a:r>
          </a:p>
          <a:p>
            <a:pPr indent="-182245"/>
            <a:r>
              <a:rPr lang="he-IL" sz="2000" b="1" dirty="0">
                <a:cs typeface="Gisha"/>
              </a:rPr>
              <a:t>בעצם אנחנו משתמשים בסרטוט הקומות שלנו, רק שהפעם אנחנו מדגישים את הסנדות שאינן חלק מהקלפים.</a:t>
            </a:r>
            <a:endParaRPr lang="en-US" sz="1200" dirty="0">
              <a:cs typeface="Gisha"/>
            </a:endParaRPr>
          </a:p>
        </p:txBody>
      </p:sp>
      <p:sp>
        <p:nvSpPr>
          <p:cNvPr id="4" name="כותרת 1"/>
          <p:cNvSpPr txBox="1">
            <a:spLocks/>
          </p:cNvSpPr>
          <p:nvPr/>
        </p:nvSpPr>
        <p:spPr>
          <a:xfrm>
            <a:off x="1043608" y="116632"/>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pic>
        <p:nvPicPr>
          <p:cNvPr id="60421" name="תמונה 5" descr="בטיחות ומקצועיות"/>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7918450" y="5684838"/>
            <a:ext cx="1066800" cy="1042987"/>
          </a:xfrm>
          <a:prstGeom prst="rect">
            <a:avLst/>
          </a:prstGeom>
          <a:noFill/>
          <a:ln w="9525">
            <a:noFill/>
            <a:miter lim="800000"/>
            <a:headEnd/>
            <a:tailEnd/>
          </a:ln>
        </p:spPr>
      </p:pic>
      <p:cxnSp>
        <p:nvCxnSpPr>
          <p:cNvPr id="7" name="מחבר ישר 6"/>
          <p:cNvCxnSpPr/>
          <p:nvPr/>
        </p:nvCxnSpPr>
        <p:spPr>
          <a:xfrm flipH="1">
            <a:off x="395288" y="6205538"/>
            <a:ext cx="761206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2"/>
          <p:cNvSpPr>
            <a:spLocks noChangeArrowheads="1"/>
          </p:cNvSpPr>
          <p:nvPr/>
        </p:nvSpPr>
        <p:spPr bwMode="auto">
          <a:xfrm>
            <a:off x="1803163" y="6252895"/>
            <a:ext cx="57892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1600" b="1" i="0" u="none" strike="noStrike" cap="none" normalizeH="0" baseline="0">
                <a:ln>
                  <a:noFill/>
                </a:ln>
                <a:solidFill>
                  <a:srgbClr val="7F7F7F"/>
                </a:solidFill>
                <a:effectLst/>
                <a:latin typeface="Gisha" panose="020B0502040204020203" pitchFamily="34" charset="-79"/>
                <a:ea typeface="Times New Roman" panose="02020603050405020304" pitchFamily="18" charset="0"/>
                <a:cs typeface="David" panose="020E0502060401010101" pitchFamily="34" charset="-79"/>
              </a:rPr>
              <a:t>מחלקת בטיחות - תנועת הצופים העבריים בישראל (</a:t>
            </a:r>
            <a:r>
              <a:rPr kumimoji="0" lang="he-IL" altLang="he-IL" sz="1600" b="1" i="0" u="none" strike="noStrike" cap="none" normalizeH="0" baseline="0" err="1">
                <a:ln>
                  <a:noFill/>
                </a:ln>
                <a:solidFill>
                  <a:srgbClr val="7F7F7F"/>
                </a:solidFill>
                <a:effectLst/>
                <a:latin typeface="Gisha" panose="020B0502040204020203" pitchFamily="34" charset="-79"/>
                <a:ea typeface="Times New Roman" panose="02020603050405020304" pitchFamily="18" charset="0"/>
                <a:cs typeface="David" panose="020E0502060401010101" pitchFamily="34" charset="-79"/>
              </a:rPr>
              <a:t>ע"ר</a:t>
            </a:r>
            <a:r>
              <a:rPr kumimoji="0" lang="he-IL" altLang="he-IL" sz="1600" b="1" i="0" u="none" strike="noStrike" cap="none" normalizeH="0" baseline="0">
                <a:ln>
                  <a:noFill/>
                </a:ln>
                <a:solidFill>
                  <a:srgbClr val="7F7F7F"/>
                </a:solidFill>
                <a:effectLst/>
                <a:latin typeface="Gisha" panose="020B0502040204020203" pitchFamily="34" charset="-79"/>
                <a:ea typeface="Times New Roman" panose="02020603050405020304" pitchFamily="18" charset="0"/>
                <a:cs typeface="David" panose="020E0502060401010101" pitchFamily="34" charset="-79"/>
              </a:rPr>
              <a:t>)</a:t>
            </a:r>
            <a:r>
              <a:rPr kumimoji="0" lang="he-IL" altLang="he-IL" sz="1600" b="0" i="0" u="none" strike="noStrike" cap="none" normalizeH="0" baseline="0">
                <a:ln>
                  <a:noFill/>
                </a:ln>
                <a:solidFill>
                  <a:srgbClr val="7F7F7F"/>
                </a:solidFill>
                <a:effectLst/>
                <a:latin typeface="Gisha" panose="020B0502040204020203" pitchFamily="34" charset="-79"/>
                <a:ea typeface="Times New Roman" panose="02020603050405020304" pitchFamily="18" charset="0"/>
                <a:cs typeface="David" panose="020E0502060401010101" pitchFamily="34" charset="-79"/>
              </a:rPr>
              <a:t> | </a:t>
            </a:r>
            <a:r>
              <a:rPr kumimoji="0" lang="en-US" altLang="he-IL" sz="1600" b="0" i="0" u="none" strike="noStrike" cap="none" normalizeH="0" baseline="0">
                <a:ln>
                  <a:noFill/>
                </a:ln>
                <a:solidFill>
                  <a:srgbClr val="7F7F7F"/>
                </a:solidFill>
                <a:effectLst/>
                <a:latin typeface="Gisha" panose="020B0502040204020203" pitchFamily="34" charset="-79"/>
                <a:ea typeface="Times New Roman" panose="02020603050405020304" pitchFamily="18" charset="0"/>
                <a:cs typeface="Gisha" panose="020B0502040204020203" pitchFamily="34" charset="-79"/>
              </a:rPr>
              <a:t>www.zofim.org.il</a:t>
            </a:r>
            <a:endParaRPr kumimoji="0" lang="en-US" altLang="he-IL"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cxnSp>
        <p:nvCxnSpPr>
          <p:cNvPr id="10" name="מחבר ישר 9">
            <a:extLst>
              <a:ext uri="{FF2B5EF4-FFF2-40B4-BE49-F238E27FC236}">
                <a16:creationId xmlns:a16="http://schemas.microsoft.com/office/drawing/2014/main" id="{0AAC62BB-525C-4D6D-BC41-19F7E7D0B5A5}"/>
              </a:ext>
            </a:extLst>
          </p:cNvPr>
          <p:cNvCxnSpPr/>
          <p:nvPr/>
        </p:nvCxnSpPr>
        <p:spPr>
          <a:xfrm flipH="1" flipV="1">
            <a:off x="0" y="35837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AB01DAC8-FEA6-4EE8-B7AB-FC7057078C98}"/>
              </a:ext>
            </a:extLst>
          </p:cNvPr>
          <p:cNvCxnSpPr/>
          <p:nvPr/>
        </p:nvCxnSpPr>
        <p:spPr>
          <a:xfrm flipH="1">
            <a:off x="0" y="119252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0979F468-67B8-4BC3-A6C3-CCE2340E09C4}"/>
              </a:ext>
            </a:extLst>
          </p:cNvPr>
          <p:cNvGrpSpPr/>
          <p:nvPr/>
        </p:nvGrpSpPr>
        <p:grpSpPr>
          <a:xfrm>
            <a:off x="109765" y="93298"/>
            <a:ext cx="1448468" cy="1416136"/>
            <a:chOff x="3563888" y="-99392"/>
            <a:chExt cx="1944216" cy="1900818"/>
          </a:xfrm>
        </p:grpSpPr>
        <p:sp>
          <p:nvSpPr>
            <p:cNvPr id="14" name="אליפסה 13">
              <a:extLst>
                <a:ext uri="{FF2B5EF4-FFF2-40B4-BE49-F238E27FC236}">
                  <a16:creationId xmlns:a16="http://schemas.microsoft.com/office/drawing/2014/main" id="{F8B239DD-9F51-4286-BA6F-662912E74CC3}"/>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תמונה 6" descr="בטיחות ומקצועיות">
              <a:extLst>
                <a:ext uri="{FF2B5EF4-FFF2-40B4-BE49-F238E27FC236}">
                  <a16:creationId xmlns:a16="http://schemas.microsoft.com/office/drawing/2014/main" id="{D99884A7-F8A7-4FA1-AA0D-8FECFAE16645}"/>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6" name="תמונה 15">
            <a:extLst>
              <a:ext uri="{FF2B5EF4-FFF2-40B4-BE49-F238E27FC236}">
                <a16:creationId xmlns:a16="http://schemas.microsoft.com/office/drawing/2014/main" id="{5F3D94AE-FADB-4736-ABDF-A363B1D6120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Lst>
          </a:blip>
          <a:stretch>
            <a:fillRect/>
          </a:stretch>
        </p:blipFill>
        <p:spPr>
          <a:xfrm>
            <a:off x="7542221" y="-40245"/>
            <a:ext cx="1666875" cy="1547813"/>
          </a:xfrm>
          <a:prstGeom prst="rect">
            <a:avLst/>
          </a:prstGeom>
        </p:spPr>
      </p:pic>
    </p:spTree>
  </p:cSld>
  <p:clrMapOvr>
    <a:masterClrMapping/>
  </p:clrMapOvr>
  <p:transition/>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578144" y="435118"/>
            <a:ext cx="5943613" cy="785796"/>
          </a:xfrm>
        </p:spPr>
        <p:txBody>
          <a:bodyPr rtlCol="0"/>
          <a:lstStyle/>
          <a:p>
            <a:pPr eaLnBrk="1" fontAlgn="auto" hangingPunct="1" indent="-320040" marL="320040">
              <a:spcAft>
                <a:spcPts val="0"/>
              </a:spcAft>
              <a:buClr>
                <a:schemeClr val="accent6">
                  <a:lumMod val="75000"/>
                </a:schemeClr>
              </a:buClr>
              <a:defRPr/>
            </a:pPr>
            <a:r>
              <a:rPr lang="he-IL" sz="3600"/>
              <a:t>תיק מבנה – מפת חיבורים</a:t>
            </a:r>
          </a:p>
        </p:txBody>
      </p:sp>
      <p:sp>
        <p:nvSpPr>
          <p:cNvPr id="4" name="כותרת 1"/>
          <p:cNvSpPr txBox="1">
            <a:spLocks/>
          </p:cNvSpPr>
          <p:nvPr/>
        </p:nvSpPr>
        <p:spPr>
          <a:xfrm>
            <a:off x="1043608" y="116632"/>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sp>
        <p:nvSpPr>
          <p:cNvPr id="13" name="Line 9"/>
          <p:cNvSpPr>
            <a:spLocks noChangeShapeType="1"/>
          </p:cNvSpPr>
          <p:nvPr/>
        </p:nvSpPr>
        <p:spPr bwMode="auto">
          <a:xfrm flipV="1">
            <a:off x="7021640" y="2202036"/>
            <a:ext cx="929135" cy="17159"/>
          </a:xfrm>
          <a:prstGeom prst="line">
            <a:avLst/>
          </a:prstGeom>
          <a:noFill/>
          <a:ln w="203200">
            <a:solidFill>
              <a:srgbClr val="FF0000"/>
            </a:solidFill>
            <a:round/>
            <a:headEnd/>
            <a:tailEnd/>
          </a:ln>
        </p:spPr>
        <p:txBody>
          <a:bodyPr/>
          <a:lstStyle/>
          <a:p>
            <a:endParaRPr lang="he-IL"/>
          </a:p>
        </p:txBody>
      </p:sp>
      <p:sp>
        <p:nvSpPr>
          <p:cNvPr id="14" name="Line 9"/>
          <p:cNvSpPr>
            <a:spLocks noChangeShapeType="1"/>
          </p:cNvSpPr>
          <p:nvPr/>
        </p:nvSpPr>
        <p:spPr bwMode="auto">
          <a:xfrm flipV="1">
            <a:off x="7026942" y="2629428"/>
            <a:ext cx="936104" cy="0"/>
          </a:xfrm>
          <a:prstGeom prst="line">
            <a:avLst/>
          </a:prstGeom>
          <a:noFill/>
          <a:ln w="127000">
            <a:solidFill>
              <a:schemeClr val="tx1"/>
            </a:solidFill>
            <a:round/>
            <a:headEnd/>
            <a:tailEnd/>
          </a:ln>
        </p:spPr>
        <p:txBody>
          <a:bodyPr/>
          <a:lstStyle/>
          <a:p>
            <a:endParaRPr lang="he-IL"/>
          </a:p>
        </p:txBody>
      </p:sp>
      <p:sp>
        <p:nvSpPr>
          <p:cNvPr id="17" name="TextBox 16"/>
          <p:cNvSpPr txBox="1"/>
          <p:nvPr/>
        </p:nvSpPr>
        <p:spPr>
          <a:xfrm>
            <a:off x="7738716" y="1995587"/>
            <a:ext cx="1440160" cy="369332"/>
          </a:xfrm>
          <a:prstGeom prst="rect">
            <a:avLst/>
          </a:prstGeom>
          <a:noFill/>
          <a:ln w="28575">
            <a:noFill/>
          </a:ln>
        </p:spPr>
        <p:txBody>
          <a:bodyPr rtlCol="1" wrap="square">
            <a:spAutoFit/>
          </a:bodyPr>
          <a:lstStyle/>
          <a:p>
            <a:pPr algn="ctr"/>
            <a:r>
              <a:rPr lang="he-IL"/>
              <a:t>חיבורים</a:t>
            </a:r>
          </a:p>
        </p:txBody>
      </p:sp>
      <p:sp>
        <p:nvSpPr>
          <p:cNvPr id="18" name="TextBox 17"/>
          <p:cNvSpPr txBox="1"/>
          <p:nvPr/>
        </p:nvSpPr>
        <p:spPr>
          <a:xfrm>
            <a:off x="7758096" y="2388386"/>
            <a:ext cx="1440160" cy="369332"/>
          </a:xfrm>
          <a:prstGeom prst="rect">
            <a:avLst/>
          </a:prstGeom>
          <a:noFill/>
          <a:ln w="28575">
            <a:noFill/>
          </a:ln>
        </p:spPr>
        <p:txBody>
          <a:bodyPr rtlCol="1" wrap="square">
            <a:spAutoFit/>
          </a:bodyPr>
          <a:lstStyle/>
          <a:p>
            <a:pPr algn="ctr"/>
            <a:r>
              <a:rPr lang="he-IL"/>
              <a:t>קלפים</a:t>
            </a:r>
          </a:p>
        </p:txBody>
      </p:sp>
      <p:cxnSp>
        <p:nvCxnSpPr>
          <p:cNvPr id="15" name="מחבר ישר 14">
            <a:extLst>
              <a:ext uri="{FF2B5EF4-FFF2-40B4-BE49-F238E27FC236}">
                <a16:creationId xmlns:a16="http://schemas.microsoft.com/office/drawing/2014/main" id="{FCA5AFAF-106A-4D6F-BEB4-1A846E0A5B38}"/>
              </a:ext>
            </a:extLst>
          </p:cNvPr>
          <p:cNvCxnSpPr/>
          <p:nvPr/>
        </p:nvCxnSpPr>
        <p:spPr>
          <a:xfrm flipH="1" flipV="1">
            <a:off x="0" y="35837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9" name="מחבר ישר 18">
            <a:extLst>
              <a:ext uri="{FF2B5EF4-FFF2-40B4-BE49-F238E27FC236}">
                <a16:creationId xmlns:a16="http://schemas.microsoft.com/office/drawing/2014/main" id="{DB5A7E21-4000-4219-A80F-101BD5E780A1}"/>
              </a:ext>
            </a:extLst>
          </p:cNvPr>
          <p:cNvCxnSpPr/>
          <p:nvPr/>
        </p:nvCxnSpPr>
        <p:spPr>
          <a:xfrm flipH="1">
            <a:off x="0" y="119252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20" name="קבוצה 19">
            <a:extLst>
              <a:ext uri="{FF2B5EF4-FFF2-40B4-BE49-F238E27FC236}">
                <a16:creationId xmlns:a16="http://schemas.microsoft.com/office/drawing/2014/main" id="{D3B8D11B-E802-4D9A-BF13-363D640CF4E9}"/>
              </a:ext>
            </a:extLst>
          </p:cNvPr>
          <p:cNvGrpSpPr/>
          <p:nvPr/>
        </p:nvGrpSpPr>
        <p:grpSpPr>
          <a:xfrm>
            <a:off x="109765" y="93298"/>
            <a:ext cx="1448468" cy="1416136"/>
            <a:chOff x="3563888" y="-99392"/>
            <a:chExt cx="1944216" cy="1900818"/>
          </a:xfrm>
        </p:grpSpPr>
        <p:sp>
          <p:nvSpPr>
            <p:cNvPr id="21" name="אליפסה 20">
              <a:extLst>
                <a:ext uri="{FF2B5EF4-FFF2-40B4-BE49-F238E27FC236}">
                  <a16:creationId xmlns:a16="http://schemas.microsoft.com/office/drawing/2014/main" id="{75C6ED5A-04B4-48D1-B983-DD305B42B2B6}"/>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22" name="תמונה 6">
              <a:extLst>
                <a:ext uri="{FF2B5EF4-FFF2-40B4-BE49-F238E27FC236}">
                  <a16:creationId xmlns:a16="http://schemas.microsoft.com/office/drawing/2014/main" id="{62A8C360-35CD-4BC1-AC70-4E1E35ED4C04}"/>
                </a:ext>
              </a:extLst>
            </p:cNvPr>
            <p:cNvPicPr>
              <a:picLocks noChangeArrowheads="1" noChangeAspect="1"/>
            </p:cNvPicPr>
            <p:nvPr/>
          </p:nvPicPr>
          <p:blipFill>
            <a:blip cstate="print" r:embed="rId3">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23" name="תמונה 22">
            <a:extLst>
              <a:ext uri="{FF2B5EF4-FFF2-40B4-BE49-F238E27FC236}">
                <a16:creationId xmlns:a16="http://schemas.microsoft.com/office/drawing/2014/main" id="{F26B8DEE-DE78-4755-A313-FD8910B0B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40245"/>
            <a:ext cx="1666875" cy="1547813"/>
          </a:xfrm>
          <a:prstGeom prst="rect">
            <a:avLst/>
          </a:prstGeom>
        </p:spPr>
      </p:pic>
      <p:sp>
        <p:nvSpPr>
          <p:cNvPr id="24" name="TextBox 23">
            <a:extLst>
              <a:ext uri="{FF2B5EF4-FFF2-40B4-BE49-F238E27FC236}">
                <a16:creationId xmlns:a16="http://schemas.microsoft.com/office/drawing/2014/main" id="{2FAD99AC-D916-4BDE-871A-4CC929E8F350}"/>
              </a:ext>
            </a:extLst>
          </p:cNvPr>
          <p:cNvSpPr txBox="1"/>
          <p:nvPr/>
        </p:nvSpPr>
        <p:spPr>
          <a:xfrm>
            <a:off x="2331873" y="1232320"/>
            <a:ext cx="4436153" cy="584775"/>
          </a:xfrm>
          <a:prstGeom prst="rect">
            <a:avLst/>
          </a:prstGeom>
          <a:noFill/>
          <a:ln w="28575">
            <a:noFill/>
          </a:ln>
        </p:spPr>
        <p:txBody>
          <a:bodyPr rtlCol="1" wrap="square">
            <a:spAutoFit/>
          </a:bodyPr>
          <a:lstStyle/>
          <a:p>
            <a:pPr algn="ctr"/>
            <a:r>
              <a:rPr dirty="0" lang="he-IL" sz="3200"/>
              <a:t>מפת חיבורים מפלס עליון</a:t>
            </a:r>
          </a:p>
        </p:txBody>
      </p:sp>
      <p:pic>
        <p:nvPicPr>
          <p:cNvPr id="16" name="תמונה 15">
            <a:extLst>
              <a:ext uri="{FF2B5EF4-FFF2-40B4-BE49-F238E27FC236}">
                <a16:creationId xmlns:a16="http://schemas.microsoft.com/office/drawing/2014/main" id="{810B06BE-B2C5-46DB-9475-697266487985}"/>
              </a:ext>
            </a:extLst>
          </p:cNvPr>
          <p:cNvPicPr/>
          <p:nvPr/>
        </p:nvPicPr>
        <p:blipFill rotWithShape="1">
          <a:blip cstate="print" r:embed="rId6">
            <a:extLst>
              <a:ext uri="{28A0092B-C50C-407E-A947-70E740481C1C}">
                <a14:useLocalDpi xmlns:a14="http://schemas.microsoft.com/office/drawing/2010/main" val="0"/>
              </a:ext>
            </a:extLst>
          </a:blip>
          <a:srcRect b="33" l="61" r="74" t="18"/>
          <a:stretch/>
        </p:blipFill>
        <p:spPr bwMode="auto">
          <a:xfrm>
            <a:off x="1043608" y="1858513"/>
            <a:ext cx="4436153" cy="4457931"/>
          </a:xfrm>
          <a:prstGeom prst="rect">
            <a:avLst/>
          </a:prstGeom>
          <a:ln w="38100">
            <a:solidFill>
              <a:schemeClr val="tx1"/>
            </a:solidFill>
          </a:ln>
          <a:effectLst>
            <a:outerShdw algn="tl" blurRad="292100" dir="2700000" dist="139700" rotWithShape="0">
              <a:srgbClr val="333333">
                <a:alpha val="65000"/>
              </a:srgbClr>
            </a:outerShdw>
          </a:effectLst>
          <a:extLst>
            <a:ext uri="{53640926-AAD7-44D8-BBD7-CCE9431645EC}">
              <a14:shadowObscured xmlns:a14="http://schemas.microsoft.com/office/drawing/2010/main"/>
            </a:ext>
          </a:extLst>
        </p:spPr>
      </p:pic>
      <p:sp>
        <p:nvSpPr>
          <p:cNvPr id="25" name="Rectangle 2">
            <a:extLst>
              <a:ext uri="{FF2B5EF4-FFF2-40B4-BE49-F238E27FC236}">
                <a16:creationId xmlns:a16="http://schemas.microsoft.com/office/drawing/2014/main" id="{E3C66E3D-B1F0-4CC7-8F1B-B2A71EE605DE}"/>
              </a:ext>
            </a:extLst>
          </p:cNvPr>
          <p:cNvSpPr>
            <a:spLocks noChangeArrowheads="1"/>
          </p:cNvSpPr>
          <p:nvPr/>
        </p:nvSpPr>
        <p:spPr bwMode="auto">
          <a:xfrm>
            <a:off x="689356" y="6357862"/>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26" name="מחבר ישר 25">
            <a:extLst>
              <a:ext uri="{FF2B5EF4-FFF2-40B4-BE49-F238E27FC236}">
                <a16:creationId xmlns:a16="http://schemas.microsoft.com/office/drawing/2014/main" id="{25141284-A90D-4456-95C6-3E12C8F7FB0D}"/>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7" name="מחבר ישר 26">
            <a:extLst>
              <a:ext uri="{FF2B5EF4-FFF2-40B4-BE49-F238E27FC236}">
                <a16:creationId xmlns:a16="http://schemas.microsoft.com/office/drawing/2014/main" id="{2248CF7D-6A7D-48C7-AD17-A77962212E43}"/>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64788148"/>
      </p:ext>
    </p:extLst>
  </p:cSld>
  <p:clrMapOvr>
    <a:masterClrMapping/>
  </p:clrMapOvr>
  <p:transition/>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כותרת 1"/>
          <p:cNvSpPr txBox="1">
            <a:spLocks/>
          </p:cNvSpPr>
          <p:nvPr/>
        </p:nvSpPr>
        <p:spPr>
          <a:xfrm>
            <a:off x="873020" y="56272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sp>
        <p:nvSpPr>
          <p:cNvPr id="59401" name="מציין מיקום תוכן 9"/>
          <p:cNvSpPr>
            <a:spLocks noGrp="1"/>
          </p:cNvSpPr>
          <p:nvPr>
            <p:ph idx="13" sz="quarter"/>
          </p:nvPr>
        </p:nvSpPr>
        <p:spPr>
          <a:xfrm>
            <a:off x="1150938" y="1304577"/>
            <a:ext cx="7677150" cy="792163"/>
          </a:xfrm>
        </p:spPr>
        <p:txBody>
          <a:bodyPr/>
          <a:lstStyle/>
          <a:p>
            <a:pPr algn="ctr" indent="-182245" lvl="1" marL="547370"/>
            <a:r>
              <a:rPr b="1" dirty="0" lang="he-IL" sz="2400">
                <a:cs typeface="Gisha"/>
              </a:rPr>
              <a:t>סרטוטי בוסים ואביזרים מיוחדים - </a:t>
            </a:r>
            <a:r>
              <a:rPr b="1" dirty="0" lang="he-IL" sz="2400" u="sng">
                <a:cs typeface="Gisha"/>
              </a:rPr>
              <a:t>כיפות, ראשים</a:t>
            </a:r>
            <a:r>
              <a:rPr b="1" dirty="0" lang="he-IL" sz="2400">
                <a:cs typeface="Gisha"/>
              </a:rPr>
              <a:t> </a:t>
            </a:r>
            <a:endParaRPr b="1" lang="en-US" sz="2400">
              <a:cs charset="-79" pitchFamily="34" typeface="Gisha"/>
            </a:endParaRPr>
          </a:p>
          <a:p>
            <a:pPr indent="-182245">
              <a:buFont charset="0" pitchFamily="18" typeface="Georgia"/>
              <a:buNone/>
            </a:pPr>
            <a:endParaRPr lang="en-US" sz="1200">
              <a:cs charset="-79" pitchFamily="34" typeface="Gisha"/>
            </a:endParaRPr>
          </a:p>
          <a:p>
            <a:pPr indent="-182245"/>
            <a:endParaRPr lang="he-IL" sz="1200"/>
          </a:p>
        </p:txBody>
      </p:sp>
      <p:sp>
        <p:nvSpPr>
          <p:cNvPr id="11" name="מציין מיקום תוכן 9"/>
          <p:cNvSpPr txBox="1">
            <a:spLocks/>
          </p:cNvSpPr>
          <p:nvPr/>
        </p:nvSpPr>
        <p:spPr bwMode="auto">
          <a:xfrm>
            <a:off x="1331913" y="1844675"/>
            <a:ext cx="7056437" cy="504825"/>
          </a:xfrm>
          <a:prstGeom prst="rect">
            <a:avLst/>
          </a:prstGeom>
          <a:noFill/>
          <a:ln w="9525">
            <a:noFill/>
            <a:miter lim="800000"/>
            <a:headEnd/>
            <a:tailEnd/>
          </a:ln>
        </p:spPr>
        <p:txBody>
          <a:bodyPr anchor="t" bIns="45720" lIns="91440" rIns="91440" tIns="45720"/>
          <a:lstStyle/>
          <a:p>
            <a:pPr algn="ctr" eaLnBrk="0" hangingPunct="0" indent="-182245" lvl="1" marL="547370">
              <a:spcBef>
                <a:spcPct val="20000"/>
              </a:spcBef>
              <a:spcAft>
                <a:spcPts val="300"/>
              </a:spcAft>
              <a:buClr>
                <a:srgbClr val="C3260C"/>
              </a:buClr>
              <a:buSzPct val="130000"/>
              <a:buFont charset="0" pitchFamily="18" typeface="Georgia"/>
              <a:buChar char="*"/>
              <a:defRPr/>
            </a:pPr>
            <a:r>
              <a:rPr b="1" dirty="0" lang="he-IL" sz="2400">
                <a:solidFill>
                  <a:srgbClr val="404040"/>
                </a:solidFill>
                <a:cs typeface="Gisha"/>
              </a:rPr>
              <a:t>סרטוט</a:t>
            </a:r>
            <a:r>
              <a:rPr b="1" dirty="0" lang="he-IL" sz="2400">
                <a:solidFill>
                  <a:srgbClr val="404040"/>
                </a:solidFill>
                <a:latin typeface="+mn-lt"/>
                <a:cs typeface="Gisha"/>
              </a:rPr>
              <a:t> של קלף בוסים – הראש של הגורילה</a:t>
            </a:r>
            <a:endParaRPr b="1" dirty="0" lang="en-US" sz="2400">
              <a:solidFill>
                <a:srgbClr val="404040"/>
              </a:solidFill>
              <a:latin typeface="+mn-lt"/>
              <a:cs typeface="Gisha"/>
            </a:endParaRPr>
          </a:p>
          <a:p>
            <a:pPr eaLnBrk="0" hangingPunct="0" indent="-182245" marL="228600">
              <a:spcBef>
                <a:spcPct val="20000"/>
              </a:spcBef>
              <a:spcAft>
                <a:spcPts val="300"/>
              </a:spcAft>
              <a:buClr>
                <a:srgbClr val="C3260C"/>
              </a:buClr>
              <a:buSzPct val="130000"/>
              <a:buFont charset="0" pitchFamily="18" typeface="Georgia"/>
              <a:buNone/>
              <a:defRPr/>
            </a:pPr>
            <a:endParaRPr lang="en-US" sz="1200">
              <a:solidFill>
                <a:srgbClr val="404040"/>
              </a:solidFill>
              <a:latin typeface="+mn-lt"/>
              <a:cs charset="-79" pitchFamily="34" typeface="Gisha"/>
            </a:endParaRPr>
          </a:p>
          <a:p>
            <a:pPr eaLnBrk="0" hangingPunct="0" indent="-182245" marL="228600">
              <a:spcBef>
                <a:spcPct val="20000"/>
              </a:spcBef>
              <a:spcAft>
                <a:spcPts val="300"/>
              </a:spcAft>
              <a:buClr>
                <a:srgbClr val="C3260C"/>
              </a:buClr>
              <a:buSzPct val="130000"/>
              <a:buFont charset="0" pitchFamily="18" typeface="Georgia"/>
              <a:buChar char="*"/>
              <a:defRPr/>
            </a:pPr>
            <a:endParaRPr lang="he-IL" sz="1200">
              <a:solidFill>
                <a:srgbClr val="404040"/>
              </a:solidFill>
              <a:latin typeface="+mn-lt"/>
              <a:cs typeface="+mn-cs"/>
            </a:endParaRPr>
          </a:p>
        </p:txBody>
      </p:sp>
      <p:sp>
        <p:nvSpPr>
          <p:cNvPr id="13" name="כותרת 1">
            <a:extLst>
              <a:ext uri="{FF2B5EF4-FFF2-40B4-BE49-F238E27FC236}">
                <a16:creationId xmlns:a16="http://schemas.microsoft.com/office/drawing/2014/main" id="{DCE057D4-B8C8-4ABF-BD44-C25AD1D81506}"/>
              </a:ext>
            </a:extLst>
          </p:cNvPr>
          <p:cNvSpPr txBox="1">
            <a:spLocks/>
          </p:cNvSpPr>
          <p:nvPr/>
        </p:nvSpPr>
        <p:spPr>
          <a:xfrm>
            <a:off x="1536764" y="282912"/>
            <a:ext cx="5943613" cy="785796"/>
          </a:xfrm>
          <a:prstGeom prst="rect">
            <a:avLst/>
          </a:prstGeom>
          <a:effectLst/>
        </p:spPr>
        <p:txBody>
          <a:bodyPr anchor="t" anchorCtr="0" bIns="45720" compatLnSpc="1" lIns="91440" numCol="1" rIns="91440" rtlCol="0" tIns="45720" vert="horz" wrap="square">
            <a:prstTxWarp prst="textNoShape">
              <a:avLst/>
            </a:prstTxWarp>
            <a:noAutofit/>
          </a:bodyPr>
          <a:lstStyle>
            <a:lvl1pPr algn="r" eaLnBrk="1" fontAlgn="base" hangingPunct="1" indent="-319088" marL="319088" rtl="1">
              <a:spcBef>
                <a:spcPct val="0"/>
              </a:spcBef>
              <a:spcAft>
                <a:spcPct val="0"/>
              </a:spcAft>
              <a:buClr>
                <a:srgbClr val="C3260C"/>
              </a:buClr>
              <a:buSzPct val="128000"/>
              <a:buFont charset="0" pitchFamily="18" typeface="Georgia"/>
              <a:buChar char="*"/>
              <a:defRPr b="1" kern="1200" sz="46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2pPr>
            <a:lvl3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3pPr>
            <a:lvl4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4pPr>
            <a:lvl5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320040" marL="320040">
              <a:spcAft>
                <a:spcPts val="0"/>
              </a:spcAft>
              <a:buClr>
                <a:schemeClr val="accent6">
                  <a:lumMod val="75000"/>
                </a:schemeClr>
              </a:buClr>
              <a:defRPr/>
            </a:pPr>
            <a:r>
              <a:rPr dirty="0" lang="he-IL" sz="3600">
                <a:cs typeface="Gisha"/>
              </a:rPr>
              <a:t>סרטוט אביזרים מיוחדים</a:t>
            </a:r>
          </a:p>
        </p:txBody>
      </p:sp>
      <p:sp>
        <p:nvSpPr>
          <p:cNvPr id="14" name="כותרת 1">
            <a:extLst>
              <a:ext uri="{FF2B5EF4-FFF2-40B4-BE49-F238E27FC236}">
                <a16:creationId xmlns:a16="http://schemas.microsoft.com/office/drawing/2014/main" id="{B5F303DD-2769-4086-9E2D-9CA3EFD42DB9}"/>
              </a:ext>
            </a:extLst>
          </p:cNvPr>
          <p:cNvSpPr txBox="1">
            <a:spLocks/>
          </p:cNvSpPr>
          <p:nvPr/>
        </p:nvSpPr>
        <p:spPr>
          <a:xfrm>
            <a:off x="1150938" y="-808977"/>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cxnSp>
        <p:nvCxnSpPr>
          <p:cNvPr id="15" name="מחבר ישר 14">
            <a:extLst>
              <a:ext uri="{FF2B5EF4-FFF2-40B4-BE49-F238E27FC236}">
                <a16:creationId xmlns:a16="http://schemas.microsoft.com/office/drawing/2014/main" id="{9673F35C-AF72-4F2A-9FEF-B80F1D2CB3F1}"/>
              </a:ext>
            </a:extLst>
          </p:cNvPr>
          <p:cNvCxnSpPr/>
          <p:nvPr/>
        </p:nvCxnSpPr>
        <p:spPr>
          <a:xfrm flipH="1" flipV="1">
            <a:off x="-8632" y="215958"/>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6" name="מחבר ישר 15">
            <a:extLst>
              <a:ext uri="{FF2B5EF4-FFF2-40B4-BE49-F238E27FC236}">
                <a16:creationId xmlns:a16="http://schemas.microsoft.com/office/drawing/2014/main" id="{91DE5157-28D5-4B09-A72C-1E3AB4940A55}"/>
              </a:ext>
            </a:extLst>
          </p:cNvPr>
          <p:cNvCxnSpPr/>
          <p:nvPr/>
        </p:nvCxnSpPr>
        <p:spPr>
          <a:xfrm flipH="1">
            <a:off x="-8632" y="1050111"/>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7" name="קבוצה 16">
            <a:extLst>
              <a:ext uri="{FF2B5EF4-FFF2-40B4-BE49-F238E27FC236}">
                <a16:creationId xmlns:a16="http://schemas.microsoft.com/office/drawing/2014/main" id="{B894E120-99ED-41E8-963C-DF7CC2704AAD}"/>
              </a:ext>
            </a:extLst>
          </p:cNvPr>
          <p:cNvGrpSpPr/>
          <p:nvPr/>
        </p:nvGrpSpPr>
        <p:grpSpPr>
          <a:xfrm>
            <a:off x="101133" y="-49118"/>
            <a:ext cx="1448468" cy="1416136"/>
            <a:chOff x="3563888" y="-99392"/>
            <a:chExt cx="1944216" cy="1900818"/>
          </a:xfrm>
        </p:grpSpPr>
        <p:sp>
          <p:nvSpPr>
            <p:cNvPr id="18" name="אליפסה 17">
              <a:extLst>
                <a:ext uri="{FF2B5EF4-FFF2-40B4-BE49-F238E27FC236}">
                  <a16:creationId xmlns:a16="http://schemas.microsoft.com/office/drawing/2014/main" id="{7CBF52EA-EC8F-4EDE-B744-1BDDFAA37199}"/>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9" name="תמונה 6">
              <a:extLst>
                <a:ext uri="{FF2B5EF4-FFF2-40B4-BE49-F238E27FC236}">
                  <a16:creationId xmlns:a16="http://schemas.microsoft.com/office/drawing/2014/main" id="{102781E3-042C-459A-B18B-C2AAD223E584}"/>
                </a:ext>
              </a:extLst>
            </p:cNvPr>
            <p:cNvPicPr>
              <a:picLocks noChangeArrowheads="1" noChangeAspect="1"/>
            </p:cNvPicPr>
            <p:nvPr/>
          </p:nvPicPr>
          <p:blipFill>
            <a:blip cstate="print" r:embed="rId3">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20" name="תמונה 19">
            <a:extLst>
              <a:ext uri="{FF2B5EF4-FFF2-40B4-BE49-F238E27FC236}">
                <a16:creationId xmlns:a16="http://schemas.microsoft.com/office/drawing/2014/main" id="{BF50CB26-C533-447D-8411-CF54B9EA457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33589" y="-182661"/>
            <a:ext cx="1666875" cy="1547813"/>
          </a:xfrm>
          <a:prstGeom prst="rect">
            <a:avLst/>
          </a:prstGeom>
        </p:spPr>
      </p:pic>
      <p:sp>
        <p:nvSpPr>
          <p:cNvPr id="21" name="Rectangle 2">
            <a:extLst>
              <a:ext uri="{FF2B5EF4-FFF2-40B4-BE49-F238E27FC236}">
                <a16:creationId xmlns:a16="http://schemas.microsoft.com/office/drawing/2014/main" id="{F41C3119-FB60-4D5A-9521-8420CF0333D4}"/>
              </a:ext>
            </a:extLst>
          </p:cNvPr>
          <p:cNvSpPr>
            <a:spLocks noChangeArrowheads="1"/>
          </p:cNvSpPr>
          <p:nvPr/>
        </p:nvSpPr>
        <p:spPr bwMode="auto">
          <a:xfrm>
            <a:off x="689356" y="6357862"/>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22" name="מחבר ישר 21">
            <a:extLst>
              <a:ext uri="{FF2B5EF4-FFF2-40B4-BE49-F238E27FC236}">
                <a16:creationId xmlns:a16="http://schemas.microsoft.com/office/drawing/2014/main" id="{D9F9F48D-86A3-4C8B-9F70-59611EB6833D}"/>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3" name="מחבר ישר 22">
            <a:extLst>
              <a:ext uri="{FF2B5EF4-FFF2-40B4-BE49-F238E27FC236}">
                <a16:creationId xmlns:a16="http://schemas.microsoft.com/office/drawing/2014/main" id="{F53701C7-4A5E-4A46-AEB0-F57ECD086245}"/>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pic>
        <p:nvPicPr>
          <p:cNvPr id="24" name="תמונה 23">
            <a:extLst>
              <a:ext uri="{FF2B5EF4-FFF2-40B4-BE49-F238E27FC236}">
                <a16:creationId xmlns:a16="http://schemas.microsoft.com/office/drawing/2014/main" id="{4372E7C6-EC74-43C0-A292-B63A3CF39AC5}"/>
              </a:ext>
            </a:extLst>
          </p:cNvPr>
          <p:cNvPicPr/>
          <p:nvPr/>
        </p:nvPicPr>
        <p:blipFill rotWithShape="1">
          <a:blip cstate="print"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b="66" l="29" r="131" t="110"/>
          <a:stretch/>
        </p:blipFill>
        <p:spPr bwMode="auto">
          <a:xfrm>
            <a:off x="263090" y="2529909"/>
            <a:ext cx="2573022" cy="3193355"/>
          </a:xfrm>
          <a:prstGeom prst="rect">
            <a:avLst/>
          </a:prstGeom>
          <a:ln w="12700">
            <a:solidFill>
              <a:schemeClr val="tx1"/>
            </a:solidFill>
          </a:ln>
          <a:extLst>
            <a:ext uri="{53640926-AAD7-44D8-BBD7-CCE9431645EC}">
              <a14:shadowObscured xmlns:a14="http://schemas.microsoft.com/office/drawing/2010/main"/>
            </a:ext>
          </a:extLst>
        </p:spPr>
      </p:pic>
      <p:pic>
        <p:nvPicPr>
          <p:cNvPr id="25" name="תמונה 24">
            <a:extLst>
              <a:ext uri="{FF2B5EF4-FFF2-40B4-BE49-F238E27FC236}">
                <a16:creationId xmlns:a16="http://schemas.microsoft.com/office/drawing/2014/main" id="{3ABAA66F-50AE-459A-A821-35B9ECB07FB2}"/>
              </a:ext>
            </a:extLst>
          </p:cNvPr>
          <p:cNvPicPr/>
          <p:nvPr/>
        </p:nvPicPr>
        <p:blipFill rotWithShape="1">
          <a:blip cstate="print"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b="4" l="112" r="123" t="97"/>
          <a:stretch/>
        </p:blipFill>
        <p:spPr bwMode="auto">
          <a:xfrm>
            <a:off x="3331785" y="2560410"/>
            <a:ext cx="2480429" cy="3158868"/>
          </a:xfrm>
          <a:prstGeom prst="rect">
            <a:avLst/>
          </a:prstGeom>
          <a:ln w="12700">
            <a:solidFill>
              <a:schemeClr val="tx1"/>
            </a:solidFill>
          </a:ln>
          <a:extLst>
            <a:ext uri="{53640926-AAD7-44D8-BBD7-CCE9431645EC}">
              <a14:shadowObscured xmlns:a14="http://schemas.microsoft.com/office/drawing/2010/main"/>
            </a:ext>
          </a:extLst>
        </p:spPr>
      </p:pic>
      <p:pic>
        <p:nvPicPr>
          <p:cNvPr id="26" name="תמונה 25">
            <a:extLst>
              <a:ext uri="{FF2B5EF4-FFF2-40B4-BE49-F238E27FC236}">
                <a16:creationId xmlns:a16="http://schemas.microsoft.com/office/drawing/2014/main" id="{10CDBEA3-6BED-40DD-98F6-48456A907D83}"/>
              </a:ext>
            </a:extLst>
          </p:cNvPr>
          <p:cNvPicPr/>
          <p:nvPr/>
        </p:nvPicPr>
        <p:blipFill rotWithShape="1">
          <a:blip cstate="print"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b="102" l="35" r="38" t="12"/>
          <a:stretch/>
        </p:blipFill>
        <p:spPr bwMode="auto">
          <a:xfrm>
            <a:off x="6405248" y="2539901"/>
            <a:ext cx="2475662" cy="3193355"/>
          </a:xfrm>
          <a:prstGeom prst="rect">
            <a:avLst/>
          </a:prstGeom>
          <a:ln w="12700">
            <a:solidFill>
              <a:schemeClr val="tx1"/>
            </a:solidFill>
          </a:ln>
          <a:extLst>
            <a:ext uri="{53640926-AAD7-44D8-BBD7-CCE9431645EC}">
              <a14:shadowObscured xmlns:a14="http://schemas.microsoft.com/office/drawing/2010/main"/>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כותרת 1"/>
          <p:cNvSpPr>
            <a:spLocks noGrp="1"/>
          </p:cNvSpPr>
          <p:nvPr>
            <p:ph type="title"/>
          </p:nvPr>
        </p:nvSpPr>
        <p:spPr>
          <a:xfrm>
            <a:off x="-378970" y="1692275"/>
            <a:ext cx="10498840" cy="3384376"/>
          </a:xfrm>
        </p:spPr>
        <p:txBody>
          <a:bodyPr rtlCol="0"/>
          <a:lstStyle/>
          <a:p>
            <a:pPr marL="320040" indent="-320040" algn="ctr" eaLnBrk="1" fontAlgn="auto" hangingPunct="1">
              <a:spcAft>
                <a:spcPts val="0"/>
              </a:spcAft>
              <a:buClr>
                <a:schemeClr val="accent6">
                  <a:lumMod val="75000"/>
                </a:schemeClr>
              </a:buClr>
              <a:defRPr/>
            </a:pPr>
            <a:r>
              <a:rPr lang="he-IL" sz="8000" dirty="0">
                <a:latin typeface="Calibri"/>
                <a:cs typeface="Calibri"/>
              </a:rPr>
              <a:t>התנסות בסרטוט</a:t>
            </a:r>
            <a:endParaRPr lang="he-IL" sz="8000" dirty="0">
              <a:latin typeface="Calibri" panose="020F0502020204030204" pitchFamily="34" charset="0"/>
              <a:cs typeface="Calibri" panose="020F0502020204030204" pitchFamily="34" charset="0"/>
            </a:endParaRPr>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sp>
        <p:nvSpPr>
          <p:cNvPr id="9" name="כותרת 1">
            <a:extLst>
              <a:ext uri="{FF2B5EF4-FFF2-40B4-BE49-F238E27FC236}">
                <a16:creationId xmlns:a16="http://schemas.microsoft.com/office/drawing/2014/main" id="{3B809BE1-5FF7-47A4-B4D6-5CEBAA32D53C}"/>
              </a:ext>
            </a:extLst>
          </p:cNvPr>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cxnSp>
        <p:nvCxnSpPr>
          <p:cNvPr id="10" name="מחבר ישר 9">
            <a:extLst>
              <a:ext uri="{FF2B5EF4-FFF2-40B4-BE49-F238E27FC236}">
                <a16:creationId xmlns:a16="http://schemas.microsoft.com/office/drawing/2014/main" id="{4C916BE4-8D1F-46E5-A8EA-4353631CCC38}"/>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1" name="קבוצה 10">
            <a:extLst>
              <a:ext uri="{FF2B5EF4-FFF2-40B4-BE49-F238E27FC236}">
                <a16:creationId xmlns:a16="http://schemas.microsoft.com/office/drawing/2014/main" id="{3F20C8E0-A417-49D0-927A-00243FBDB84E}"/>
              </a:ext>
            </a:extLst>
          </p:cNvPr>
          <p:cNvGrpSpPr/>
          <p:nvPr/>
        </p:nvGrpSpPr>
        <p:grpSpPr>
          <a:xfrm>
            <a:off x="2538031" y="243374"/>
            <a:ext cx="1448468" cy="1416136"/>
            <a:chOff x="3563888" y="-99392"/>
            <a:chExt cx="1944216" cy="1900818"/>
          </a:xfrm>
        </p:grpSpPr>
        <p:sp>
          <p:nvSpPr>
            <p:cNvPr id="12" name="אליפסה 11">
              <a:extLst>
                <a:ext uri="{FF2B5EF4-FFF2-40B4-BE49-F238E27FC236}">
                  <a16:creationId xmlns:a16="http://schemas.microsoft.com/office/drawing/2014/main" id="{EDD7E5F7-3886-4966-BF35-6ABA080D1498}"/>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3" name="תמונה 6" descr="בטיחות ומקצועיות">
              <a:extLst>
                <a:ext uri="{FF2B5EF4-FFF2-40B4-BE49-F238E27FC236}">
                  <a16:creationId xmlns:a16="http://schemas.microsoft.com/office/drawing/2014/main" id="{596775D2-8937-4F36-AEAB-9EE3CFF18965}"/>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4" name="תמונה 13">
            <a:extLst>
              <a:ext uri="{FF2B5EF4-FFF2-40B4-BE49-F238E27FC236}">
                <a16:creationId xmlns:a16="http://schemas.microsoft.com/office/drawing/2014/main" id="{93AA10B8-2D80-4F32-8143-3438D7FFE8F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Lst>
          </a:blip>
          <a:stretch>
            <a:fillRect/>
          </a:stretch>
        </p:blipFill>
        <p:spPr>
          <a:xfrm>
            <a:off x="5205699" y="204185"/>
            <a:ext cx="1666875" cy="1547813"/>
          </a:xfrm>
          <a:prstGeom prst="rect">
            <a:avLst/>
          </a:prstGeom>
        </p:spPr>
      </p:pic>
      <p:pic>
        <p:nvPicPr>
          <p:cNvPr id="15" name="תמונה 14">
            <a:extLst>
              <a:ext uri="{FF2B5EF4-FFF2-40B4-BE49-F238E27FC236}">
                <a16:creationId xmlns:a16="http://schemas.microsoft.com/office/drawing/2014/main" id="{A11FDD5F-A208-4AC2-959B-68E749E9521C}"/>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2585" y="139645"/>
            <a:ext cx="1645766" cy="1962259"/>
          </a:xfrm>
          <a:prstGeom prst="rect">
            <a:avLst/>
          </a:prstGeom>
        </p:spPr>
      </p:pic>
      <p:pic>
        <p:nvPicPr>
          <p:cNvPr id="9218" name="Picture 2" descr="תוצאת תמונה עבור ‪experience‬‏">
            <a:extLst>
              <a:ext uri="{FF2B5EF4-FFF2-40B4-BE49-F238E27FC236}">
                <a16:creationId xmlns:a16="http://schemas.microsoft.com/office/drawing/2014/main" id="{BC3E5D9F-A28C-4C47-903B-144049261B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696" y="3212976"/>
            <a:ext cx="5639718" cy="3173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68934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92028" y="368720"/>
            <a:ext cx="6643703" cy="714357"/>
          </a:xfrm>
        </p:spPr>
        <p:txBody>
          <a:bodyPr rtlCol="0"/>
          <a:lstStyle/>
          <a:p>
            <a:pPr marL="318770" indent="-318770">
              <a:defRPr/>
            </a:pPr>
            <a:r>
              <a:rPr lang="he-IL" sz="3600" dirty="0">
                <a:cs typeface="Gisha"/>
              </a:rPr>
              <a:t>התנסות בסרטוט </a:t>
            </a:r>
            <a:endParaRPr lang="he-IL" dirty="0"/>
          </a:p>
        </p:txBody>
      </p:sp>
      <p:cxnSp>
        <p:nvCxnSpPr>
          <p:cNvPr id="7" name="מחבר ישר 6"/>
          <p:cNvCxnSpPr/>
          <p:nvPr/>
        </p:nvCxnSpPr>
        <p:spPr>
          <a:xfrm flipH="1" flipV="1">
            <a:off x="4444" y="284989"/>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8" name="מחבר ישר 7"/>
          <p:cNvCxnSpPr/>
          <p:nvPr/>
        </p:nvCxnSpPr>
        <p:spPr>
          <a:xfrm flipH="1">
            <a:off x="4444" y="1119142"/>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9" name="קבוצה 8"/>
          <p:cNvGrpSpPr/>
          <p:nvPr/>
        </p:nvGrpSpPr>
        <p:grpSpPr>
          <a:xfrm>
            <a:off x="30787" y="121089"/>
            <a:ext cx="1178432" cy="1152128"/>
            <a:chOff x="3563888" y="-99392"/>
            <a:chExt cx="1944216" cy="1900818"/>
          </a:xfrm>
        </p:grpSpPr>
        <p:sp>
          <p:nvSpPr>
            <p:cNvPr id="10" name="אליפסה 9"/>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6" descr="בטיחות ומקצועיות"/>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sp>
        <p:nvSpPr>
          <p:cNvPr id="12" name="Text Box 33"/>
          <p:cNvSpPr txBox="1">
            <a:spLocks noChangeArrowheads="1"/>
          </p:cNvSpPr>
          <p:nvPr/>
        </p:nvSpPr>
        <p:spPr bwMode="auto">
          <a:xfrm>
            <a:off x="6145161" y="1671282"/>
            <a:ext cx="2967162" cy="2932854"/>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wrap="square" lIns="91440" tIns="45720" rIns="91440" bIns="45720" anchor="t">
            <a:spAutoFit/>
          </a:bodyPr>
          <a:lstStyle/>
          <a:p>
            <a:r>
              <a:rPr lang="he-IL" b="1" u="sng" dirty="0">
                <a:latin typeface="David"/>
                <a:cs typeface="David"/>
              </a:rPr>
              <a:t>עליכם/ן לסרטט</a:t>
            </a:r>
            <a:r>
              <a:rPr lang="he-IL" b="1" dirty="0">
                <a:latin typeface="David"/>
                <a:cs typeface="David"/>
              </a:rPr>
              <a:t>:</a:t>
            </a:r>
          </a:p>
          <a:p>
            <a:r>
              <a:rPr lang="he-IL" b="1" dirty="0">
                <a:latin typeface="David"/>
                <a:cs typeface="David"/>
              </a:rPr>
              <a:t>קבוצה 1 - מבט על</a:t>
            </a:r>
          </a:p>
          <a:p>
            <a:r>
              <a:rPr lang="he-IL" b="1" dirty="0">
                <a:latin typeface="David"/>
                <a:cs typeface="David"/>
              </a:rPr>
              <a:t>קבוצה 2 - מבט צד</a:t>
            </a:r>
          </a:p>
          <a:p>
            <a:r>
              <a:rPr lang="he-IL" b="1" dirty="0">
                <a:latin typeface="David"/>
                <a:cs typeface="David"/>
              </a:rPr>
              <a:t>קבוצה 3 - מפת יתרים</a:t>
            </a:r>
          </a:p>
          <a:p>
            <a:endParaRPr lang="he-IL" sz="1846" b="1" dirty="0">
              <a:latin typeface="David" panose="020E0502060401010101" pitchFamily="34" charset="-79"/>
              <a:cs typeface="David" panose="020E0502060401010101" pitchFamily="34" charset="-79"/>
            </a:endParaRPr>
          </a:p>
          <a:p>
            <a:r>
              <a:rPr lang="he-IL" b="1" dirty="0">
                <a:latin typeface="David"/>
                <a:cs typeface="David"/>
              </a:rPr>
              <a:t>הסרטוט צריך להיות </a:t>
            </a:r>
            <a:r>
              <a:rPr lang="he-IL" b="1" dirty="0" err="1">
                <a:latin typeface="David"/>
                <a:cs typeface="David"/>
              </a:rPr>
              <a:t>בקנ"מ</a:t>
            </a:r>
            <a:r>
              <a:rPr lang="he-IL" b="1" dirty="0">
                <a:latin typeface="David"/>
                <a:cs typeface="David"/>
              </a:rPr>
              <a:t> של </a:t>
            </a:r>
            <a:r>
              <a:rPr lang="he-IL" b="1" u="sng" dirty="0">
                <a:latin typeface="David"/>
                <a:cs typeface="David"/>
              </a:rPr>
              <a:t>1 מ' במציאות = 4 ס"מ על הדף</a:t>
            </a:r>
            <a:r>
              <a:rPr lang="he-IL" b="1" dirty="0">
                <a:latin typeface="David"/>
                <a:cs typeface="David"/>
              </a:rPr>
              <a:t>. יש לכתוב את המידות.</a:t>
            </a:r>
          </a:p>
          <a:p>
            <a:endParaRPr lang="he-IL" sz="1846" b="1" dirty="0">
              <a:latin typeface="David" panose="020E0502060401010101" pitchFamily="34" charset="-79"/>
              <a:cs typeface="David" panose="020E0502060401010101" pitchFamily="34" charset="-79"/>
            </a:endParaRPr>
          </a:p>
          <a:p>
            <a:r>
              <a:rPr lang="he-IL" b="1" dirty="0">
                <a:latin typeface="David"/>
                <a:cs typeface="David"/>
              </a:rPr>
              <a:t>העבודה היא </a:t>
            </a:r>
            <a:r>
              <a:rPr lang="he-IL" b="1" u="sng" dirty="0">
                <a:latin typeface="David"/>
                <a:cs typeface="David"/>
              </a:rPr>
              <a:t>אישית</a:t>
            </a:r>
            <a:r>
              <a:rPr lang="he-IL" b="1" dirty="0">
                <a:latin typeface="David"/>
                <a:cs typeface="David"/>
              </a:rPr>
              <a:t>!</a:t>
            </a:r>
            <a:endParaRPr lang="en-US" b="1" dirty="0">
              <a:latin typeface="David"/>
              <a:cs typeface="David"/>
            </a:endParaRPr>
          </a:p>
        </p:txBody>
      </p:sp>
      <p:sp>
        <p:nvSpPr>
          <p:cNvPr id="6" name="Text Box 33"/>
          <p:cNvSpPr txBox="1">
            <a:spLocks noChangeArrowheads="1"/>
          </p:cNvSpPr>
          <p:nvPr/>
        </p:nvSpPr>
        <p:spPr bwMode="auto">
          <a:xfrm>
            <a:off x="4190150" y="6384818"/>
            <a:ext cx="1955011" cy="37638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he-IL" sz="1846" b="1"/>
              <a:t>המידות בס"מ </a:t>
            </a:r>
            <a:endParaRPr lang="en-US" sz="1846" b="1"/>
          </a:p>
        </p:txBody>
      </p:sp>
      <p:pic>
        <p:nvPicPr>
          <p:cNvPr id="14" name="תמונה 13">
            <a:extLst>
              <a:ext uri="{FF2B5EF4-FFF2-40B4-BE49-F238E27FC236}">
                <a16:creationId xmlns:a16="http://schemas.microsoft.com/office/drawing/2014/main" id="{8E6861CB-CF3B-435B-8EA1-2EF84321BC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Lst>
          </a:blip>
          <a:stretch>
            <a:fillRect/>
          </a:stretch>
        </p:blipFill>
        <p:spPr>
          <a:xfrm>
            <a:off x="7477125" y="-76754"/>
            <a:ext cx="1666875" cy="1547813"/>
          </a:xfrm>
          <a:prstGeom prst="rect">
            <a:avLst/>
          </a:prstGeom>
        </p:spPr>
      </p:pic>
      <p:pic>
        <p:nvPicPr>
          <p:cNvPr id="13" name="תמונה 12" descr="תמונה שמכילה טקסט, מפה&#10;&#10;התיאור נוצר באופן אוטומטי">
            <a:extLst>
              <a:ext uri="{FF2B5EF4-FFF2-40B4-BE49-F238E27FC236}">
                <a16:creationId xmlns:a16="http://schemas.microsoft.com/office/drawing/2014/main" id="{210783CD-CB68-4E8B-AB0D-AC407198C93B}"/>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1870" t="15559" r="22218" b="12850"/>
          <a:stretch/>
        </p:blipFill>
        <p:spPr>
          <a:xfrm>
            <a:off x="-252536" y="1363009"/>
            <a:ext cx="5940152" cy="5373902"/>
          </a:xfrm>
          <a:prstGeom prst="rect">
            <a:avLst/>
          </a:prstGeom>
        </p:spPr>
      </p:pic>
    </p:spTree>
    <p:extLst>
      <p:ext uri="{BB962C8B-B14F-4D97-AF65-F5344CB8AC3E}">
        <p14:creationId xmlns:p14="http://schemas.microsoft.com/office/powerpoint/2010/main" val="2411769895"/>
      </p:ext>
    </p:extLst>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כותרת 1"/>
          <p:cNvSpPr>
            <a:spLocks noGrp="1"/>
          </p:cNvSpPr>
          <p:nvPr>
            <p:ph type="title"/>
          </p:nvPr>
        </p:nvSpPr>
        <p:spPr>
          <a:xfrm>
            <a:off x="919424" y="332654"/>
            <a:ext cx="6643703" cy="714357"/>
          </a:xfrm>
        </p:spPr>
        <p:txBody>
          <a:bodyPr rtlCol="0"/>
          <a:lstStyle/>
          <a:p>
            <a:pPr eaLnBrk="1" hangingPunct="1" indent="-318770" marL="318770">
              <a:defRPr/>
            </a:pPr>
            <a:r>
              <a:rPr dirty="0" lang="he-IL" sz="3600">
                <a:cs typeface="Gisha"/>
              </a:rPr>
              <a:t>פתרון סרטוט המבנה</a:t>
            </a:r>
            <a:endParaRPr dirty="0" lang="he-IL">
              <a:cs typeface="Gisha"/>
            </a:endParaRPr>
          </a:p>
        </p:txBody>
      </p:sp>
      <p:cxnSp>
        <p:nvCxnSpPr>
          <p:cNvPr id="7" name="מחבר ישר 6"/>
          <p:cNvCxnSpPr/>
          <p:nvPr/>
        </p:nvCxnSpPr>
        <p:spPr>
          <a:xfrm flipH="1" flipV="1">
            <a:off x="4444" y="284989"/>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8" name="מחבר ישר 7"/>
          <p:cNvCxnSpPr/>
          <p:nvPr/>
        </p:nvCxnSpPr>
        <p:spPr>
          <a:xfrm flipH="1">
            <a:off x="4444" y="1119142"/>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9" name="קבוצה 8"/>
          <p:cNvGrpSpPr/>
          <p:nvPr/>
        </p:nvGrpSpPr>
        <p:grpSpPr>
          <a:xfrm>
            <a:off x="30787" y="121089"/>
            <a:ext cx="1178432" cy="1152128"/>
            <a:chOff x="3563888" y="-99392"/>
            <a:chExt cx="1944216" cy="1900818"/>
          </a:xfrm>
        </p:grpSpPr>
        <p:sp>
          <p:nvSpPr>
            <p:cNvPr id="10" name="אליפסה 9"/>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1" name="תמונה 6"/>
            <p:cNvPicPr>
              <a:picLocks noChangeArrowheads="1" noChangeAspect="1"/>
            </p:cNvPicPr>
            <p:nvPr/>
          </p:nvPicPr>
          <p:blipFill>
            <a:blip cstate="print" r:embed="rId2">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2" name="תמונה 11">
            <a:extLst>
              <a:ext uri="{FF2B5EF4-FFF2-40B4-BE49-F238E27FC236}">
                <a16:creationId xmlns:a16="http://schemas.microsoft.com/office/drawing/2014/main" id="{6E984EDD-1305-4447-A856-018A3B46779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722044" y="-84073"/>
            <a:ext cx="1666875" cy="1547813"/>
          </a:xfrm>
          <a:prstGeom prst="rect">
            <a:avLst/>
          </a:prstGeom>
        </p:spPr>
      </p:pic>
      <p:pic>
        <p:nvPicPr>
          <p:cNvPr descr="תמונה שמכילה טקסט, מפה&#10;&#10;התיאור נוצר באופן אוטומטי" id="5" name="תמונה 4">
            <a:extLst>
              <a:ext uri="{FF2B5EF4-FFF2-40B4-BE49-F238E27FC236}">
                <a16:creationId xmlns:a16="http://schemas.microsoft.com/office/drawing/2014/main" id="{D43D8B6E-81B9-4251-ABDE-7FE4F4B69EDA}"/>
              </a:ext>
            </a:extLst>
          </p:cNvPr>
          <p:cNvPicPr>
            <a:picLocks noChangeAspect="1"/>
          </p:cNvPicPr>
          <p:nvPr/>
        </p:nvPicPr>
        <p:blipFill rotWithShape="1">
          <a:blip r:embed="rId5">
            <a:extLst>
              <a:ext uri="{28A0092B-C50C-407E-A947-70E740481C1C}">
                <a14:useLocalDpi xmlns:a14="http://schemas.microsoft.com/office/drawing/2010/main" val="0"/>
              </a:ext>
            </a:extLst>
          </a:blip>
          <a:srcRect b="5" l="84" r="10" t="72"/>
          <a:stretch/>
        </p:blipFill>
        <p:spPr>
          <a:xfrm>
            <a:off x="1781936" y="1078556"/>
            <a:ext cx="5474904" cy="5739941"/>
          </a:xfrm>
          <a:prstGeom prst="rect">
            <a:avLst/>
          </a:prstGeom>
        </p:spPr>
      </p:pic>
      <p:cxnSp>
        <p:nvCxnSpPr>
          <p:cNvPr id="3" name="מחבר ישר 2">
            <a:extLst>
              <a:ext uri="{FF2B5EF4-FFF2-40B4-BE49-F238E27FC236}">
                <a16:creationId xmlns:a16="http://schemas.microsoft.com/office/drawing/2014/main" id="{B5A8DB0D-FAEE-4126-89F0-35793CD06197}"/>
              </a:ext>
            </a:extLst>
          </p:cNvPr>
          <p:cNvCxnSpPr/>
          <p:nvPr/>
        </p:nvCxnSpPr>
        <p:spPr>
          <a:xfrm>
            <a:off x="4427984" y="5301208"/>
            <a:ext cx="648072"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מחבר ישר 12">
            <a:extLst>
              <a:ext uri="{FF2B5EF4-FFF2-40B4-BE49-F238E27FC236}">
                <a16:creationId xmlns:a16="http://schemas.microsoft.com/office/drawing/2014/main" id="{6D9389C7-C9D6-4D2A-997A-063A3C3EDF85}"/>
              </a:ext>
            </a:extLst>
          </p:cNvPr>
          <p:cNvCxnSpPr>
            <a:cxnSpLocks/>
          </p:cNvCxnSpPr>
          <p:nvPr/>
        </p:nvCxnSpPr>
        <p:spPr>
          <a:xfrm flipH="1">
            <a:off x="4519388" y="5332753"/>
            <a:ext cx="556668" cy="6165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658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667998" y="396439"/>
            <a:ext cx="5943613" cy="785796"/>
          </a:xfrm>
        </p:spPr>
        <p:txBody>
          <a:bodyPr rtlCol="0"/>
          <a:lstStyle/>
          <a:p>
            <a:pPr marL="320040" indent="-320040" eaLnBrk="1" fontAlgn="auto" hangingPunct="1">
              <a:spcAft>
                <a:spcPts val="0"/>
              </a:spcAft>
              <a:buClr>
                <a:schemeClr val="accent6">
                  <a:lumMod val="75000"/>
                </a:schemeClr>
              </a:buClr>
              <a:defRPr/>
            </a:pPr>
            <a:r>
              <a:rPr lang="he-IL" sz="3600" dirty="0">
                <a:cs typeface="Gisha"/>
              </a:rPr>
              <a:t>היטלים / חזיתות - סיכום</a:t>
            </a:r>
          </a:p>
        </p:txBody>
      </p:sp>
      <p:sp>
        <p:nvSpPr>
          <p:cNvPr id="4" name="כותרת 1"/>
          <p:cNvSpPr txBox="1">
            <a:spLocks/>
          </p:cNvSpPr>
          <p:nvPr/>
        </p:nvSpPr>
        <p:spPr>
          <a:xfrm>
            <a:off x="914400" y="908050"/>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pic>
        <p:nvPicPr>
          <p:cNvPr id="2" name="תמונה 1"/>
          <p:cNvPicPr>
            <a:picLocks noChangeAspect="1"/>
          </p:cNvPicPr>
          <p:nvPr/>
        </p:nvPicPr>
        <p:blipFill rotWithShape="1">
          <a:blip r:embed="rId3">
            <a:lum bright="-20000" contrast="40000"/>
          </a:blip>
          <a:srcRect l="12076" t="6751" r="8985" b="5482"/>
          <a:stretch/>
        </p:blipFill>
        <p:spPr>
          <a:xfrm>
            <a:off x="674039" y="1340857"/>
            <a:ext cx="6937572" cy="4901547"/>
          </a:xfrm>
          <a:prstGeom prst="rect">
            <a:avLst/>
          </a:prstGeom>
          <a:ln w="19050">
            <a:solidFill>
              <a:schemeClr val="tx1"/>
            </a:solidFill>
          </a:ln>
          <a:effectLst>
            <a:outerShdw blurRad="190500" algn="tl" rotWithShape="0">
              <a:srgbClr val="000000">
                <a:alpha val="70000"/>
              </a:srgbClr>
            </a:outerShdw>
          </a:effectLst>
        </p:spPr>
      </p:pic>
      <p:cxnSp>
        <p:nvCxnSpPr>
          <p:cNvPr id="9" name="מחבר ישר 8">
            <a:extLst>
              <a:ext uri="{FF2B5EF4-FFF2-40B4-BE49-F238E27FC236}">
                <a16:creationId xmlns:a16="http://schemas.microsoft.com/office/drawing/2014/main" id="{CA225F33-96E1-4294-A894-EC913EE8B0CF}"/>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0" name="מחבר ישר 9">
            <a:extLst>
              <a:ext uri="{FF2B5EF4-FFF2-40B4-BE49-F238E27FC236}">
                <a16:creationId xmlns:a16="http://schemas.microsoft.com/office/drawing/2014/main" id="{E1BE7722-9400-4C47-94EA-79A5C31CFAB4}"/>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1" name="קבוצה 10">
            <a:extLst>
              <a:ext uri="{FF2B5EF4-FFF2-40B4-BE49-F238E27FC236}">
                <a16:creationId xmlns:a16="http://schemas.microsoft.com/office/drawing/2014/main" id="{A1E1D2A7-F792-4723-95AF-CFE6A01F4CF0}"/>
              </a:ext>
            </a:extLst>
          </p:cNvPr>
          <p:cNvGrpSpPr/>
          <p:nvPr/>
        </p:nvGrpSpPr>
        <p:grpSpPr>
          <a:xfrm>
            <a:off x="109765" y="54619"/>
            <a:ext cx="1448468" cy="1416136"/>
            <a:chOff x="3563888" y="-99392"/>
            <a:chExt cx="1944216" cy="1900818"/>
          </a:xfrm>
        </p:grpSpPr>
        <p:sp>
          <p:nvSpPr>
            <p:cNvPr id="12" name="אליפסה 11">
              <a:extLst>
                <a:ext uri="{FF2B5EF4-FFF2-40B4-BE49-F238E27FC236}">
                  <a16:creationId xmlns:a16="http://schemas.microsoft.com/office/drawing/2014/main" id="{C0FD8E7E-2691-46F8-A178-1E99FE65C330}"/>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3" name="תמונה 6" descr="בטיחות ומקצועיות">
              <a:extLst>
                <a:ext uri="{FF2B5EF4-FFF2-40B4-BE49-F238E27FC236}">
                  <a16:creationId xmlns:a16="http://schemas.microsoft.com/office/drawing/2014/main" id="{EBCDF7E5-D64E-4297-862C-9638F4EEFD6D}"/>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4" name="תמונה 13">
            <a:extLst>
              <a:ext uri="{FF2B5EF4-FFF2-40B4-BE49-F238E27FC236}">
                <a16:creationId xmlns:a16="http://schemas.microsoft.com/office/drawing/2014/main" id="{F988778A-DB37-4EA8-BC2E-67568374852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Lst>
          </a:blip>
          <a:stretch>
            <a:fillRect/>
          </a:stretch>
        </p:blipFill>
        <p:spPr>
          <a:xfrm>
            <a:off x="7542221" y="-78924"/>
            <a:ext cx="1666875" cy="1547813"/>
          </a:xfrm>
          <a:prstGeom prst="rect">
            <a:avLst/>
          </a:prstGeom>
        </p:spPr>
      </p:pic>
      <p:sp>
        <p:nvSpPr>
          <p:cNvPr id="15" name="Rectangle 2">
            <a:extLst>
              <a:ext uri="{FF2B5EF4-FFF2-40B4-BE49-F238E27FC236}">
                <a16:creationId xmlns:a16="http://schemas.microsoft.com/office/drawing/2014/main" id="{622A1BB3-E836-428A-9057-FB6CD1ACC61E}"/>
              </a:ext>
            </a:extLst>
          </p:cNvPr>
          <p:cNvSpPr>
            <a:spLocks noChangeArrowheads="1"/>
          </p:cNvSpPr>
          <p:nvPr/>
        </p:nvSpPr>
        <p:spPr bwMode="auto">
          <a:xfrm>
            <a:off x="528324" y="6348888"/>
            <a:ext cx="7782551" cy="40011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a:ln>
                <a:noFill/>
              </a:ln>
              <a:effectLst/>
              <a:latin typeface="Assistant" panose="00000500000000000000" pitchFamily="2" charset="-79"/>
              <a:cs typeface="Assistant" panose="00000500000000000000" pitchFamily="2" charset="-79"/>
            </a:endParaRPr>
          </a:p>
        </p:txBody>
      </p:sp>
      <p:cxnSp>
        <p:nvCxnSpPr>
          <p:cNvPr id="16" name="מחבר ישר 15">
            <a:extLst>
              <a:ext uri="{FF2B5EF4-FFF2-40B4-BE49-F238E27FC236}">
                <a16:creationId xmlns:a16="http://schemas.microsoft.com/office/drawing/2014/main" id="{024260D3-58DE-4E7D-8EBA-E7048CED7AD0}"/>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7" name="מחבר ישר 16">
            <a:extLst>
              <a:ext uri="{FF2B5EF4-FFF2-40B4-BE49-F238E27FC236}">
                <a16:creationId xmlns:a16="http://schemas.microsoft.com/office/drawing/2014/main" id="{607B98C5-149C-4CB7-986E-DF6C4AE19FE4}"/>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50429" y="1628590"/>
            <a:ext cx="9665646" cy="1490387"/>
          </a:xfrm>
        </p:spPr>
        <p:txBody>
          <a:bodyPr rtlCol="0"/>
          <a:lstStyle/>
          <a:p>
            <a:pPr algn="ctr" eaLnBrk="1" fontAlgn="auto" hangingPunct="1" indent="-320040" marL="320040">
              <a:spcAft>
                <a:spcPts val="0"/>
              </a:spcAft>
              <a:buClr>
                <a:schemeClr val="accent6">
                  <a:lumMod val="75000"/>
                </a:schemeClr>
              </a:buClr>
              <a:defRPr/>
            </a:pPr>
            <a:r>
              <a:rPr lang="he-IL" sz="8800">
                <a:latin charset="0" panose="020F0502020204030204" pitchFamily="34" typeface="Calibri"/>
                <a:cs charset="0" panose="020F0502020204030204" pitchFamily="34" typeface="Calibri"/>
              </a:rPr>
              <a:t>הקמת המבנה</a:t>
            </a:r>
            <a:endParaRPr lang="he-IL" sz="9600">
              <a:latin charset="0" panose="020F0502020204030204" pitchFamily="34" typeface="Calibri"/>
              <a:cs charset="0" panose="020F0502020204030204" pitchFamily="34" typeface="Calibri"/>
            </a:endParaRPr>
          </a:p>
        </p:txBody>
      </p:sp>
      <p:sp>
        <p:nvSpPr>
          <p:cNvPr id="4" name="כותרת 1"/>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cxnSp>
        <p:nvCxnSpPr>
          <p:cNvPr id="10" name="מחבר ישר 9">
            <a:extLst>
              <a:ext uri="{FF2B5EF4-FFF2-40B4-BE49-F238E27FC236}">
                <a16:creationId xmlns:a16="http://schemas.microsoft.com/office/drawing/2014/main" id="{29A5FFA0-52FC-41CE-87B9-326532150829}"/>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1" name="מחבר ישר 10">
            <a:extLst>
              <a:ext uri="{FF2B5EF4-FFF2-40B4-BE49-F238E27FC236}">
                <a16:creationId xmlns:a16="http://schemas.microsoft.com/office/drawing/2014/main" id="{DD051DA0-43AB-427B-A386-B4B6089A4BC5}"/>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2" name="קבוצה 11">
            <a:extLst>
              <a:ext uri="{FF2B5EF4-FFF2-40B4-BE49-F238E27FC236}">
                <a16:creationId xmlns:a16="http://schemas.microsoft.com/office/drawing/2014/main" id="{A860303F-B8F5-4799-B931-213CEB30BA48}"/>
              </a:ext>
            </a:extLst>
          </p:cNvPr>
          <p:cNvGrpSpPr/>
          <p:nvPr/>
        </p:nvGrpSpPr>
        <p:grpSpPr>
          <a:xfrm>
            <a:off x="109765" y="34456"/>
            <a:ext cx="1448468" cy="1416136"/>
            <a:chOff x="3563888" y="-99392"/>
            <a:chExt cx="1944216" cy="1900818"/>
          </a:xfrm>
        </p:grpSpPr>
        <p:sp>
          <p:nvSpPr>
            <p:cNvPr id="13" name="אליפסה 12">
              <a:extLst>
                <a:ext uri="{FF2B5EF4-FFF2-40B4-BE49-F238E27FC236}">
                  <a16:creationId xmlns:a16="http://schemas.microsoft.com/office/drawing/2014/main" id="{14523326-0455-4121-ABC6-182B723F1841}"/>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4" name="תמונה 6">
              <a:extLst>
                <a:ext uri="{FF2B5EF4-FFF2-40B4-BE49-F238E27FC236}">
                  <a16:creationId xmlns:a16="http://schemas.microsoft.com/office/drawing/2014/main" id="{4DD774A8-9BB0-46D4-B897-C4FAA228AE00}"/>
                </a:ext>
              </a:extLst>
            </p:cNvPr>
            <p:cNvPicPr>
              <a:picLocks noChangeArrowheads="1" noChangeAspect="1"/>
            </p:cNvPicPr>
            <p:nvPr/>
          </p:nvPicPr>
          <p:blipFill>
            <a:blip cstate="print" r:embed="rId3">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5" name="תמונה 14">
            <a:extLst>
              <a:ext uri="{FF2B5EF4-FFF2-40B4-BE49-F238E27FC236}">
                <a16:creationId xmlns:a16="http://schemas.microsoft.com/office/drawing/2014/main" id="{C3E8A39C-D35B-4E28-A5E8-2E3DDB9BDA2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78924"/>
            <a:ext cx="1666875" cy="1547813"/>
          </a:xfrm>
          <a:prstGeom prst="rect">
            <a:avLst/>
          </a:prstGeom>
        </p:spPr>
      </p:pic>
      <p:sp>
        <p:nvSpPr>
          <p:cNvPr id="16" name="כותרת 1">
            <a:extLst>
              <a:ext uri="{FF2B5EF4-FFF2-40B4-BE49-F238E27FC236}">
                <a16:creationId xmlns:a16="http://schemas.microsoft.com/office/drawing/2014/main" id="{BA5F7A5B-9FB8-4F56-97E1-8D5951FC22C4}"/>
              </a:ext>
            </a:extLst>
          </p:cNvPr>
          <p:cNvSpPr txBox="1">
            <a:spLocks/>
          </p:cNvSpPr>
          <p:nvPr/>
        </p:nvSpPr>
        <p:spPr>
          <a:xfrm>
            <a:off x="2444167" y="86318"/>
            <a:ext cx="4824536" cy="3096344"/>
          </a:xfrm>
          <a:prstGeom prst="rect">
            <a:avLst/>
          </a:prstGeom>
          <a:effectLst/>
        </p:spPr>
        <p:txBody>
          <a:bodyPr anchor="t" anchorCtr="0" bIns="45720" compatLnSpc="1" lIns="91440" numCol="1" rIns="91440" rtlCol="0" tIns="45720" vert="horz" wrap="square">
            <a:prstTxWarp prst="textNoShape">
              <a:avLst/>
            </a:prstTxWarp>
            <a:noAutofit/>
          </a:bodyPr>
          <a:lstStyle>
            <a:lvl1pPr algn="r" eaLnBrk="1" fontAlgn="base" hangingPunct="1" indent="-319088" marL="319088" rtl="1">
              <a:spcBef>
                <a:spcPct val="0"/>
              </a:spcBef>
              <a:spcAft>
                <a:spcPct val="0"/>
              </a:spcAft>
              <a:buClr>
                <a:srgbClr val="C3260C"/>
              </a:buClr>
              <a:buSzPct val="128000"/>
              <a:buFont charset="0" pitchFamily="18" typeface="Georgia"/>
              <a:buChar char="*"/>
              <a:defRPr b="1" kern="1200" sz="46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2pPr>
            <a:lvl3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3pPr>
            <a:lvl4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4pPr>
            <a:lvl5pPr algn="r" eaLnBrk="1" fontAlgn="base" hangingPunct="1" indent="-319088" marL="319088" rtl="1">
              <a:spcBef>
                <a:spcPct val="0"/>
              </a:spcBef>
              <a:spcAft>
                <a:spcPct val="0"/>
              </a:spcAft>
              <a:buClr>
                <a:srgbClr val="C3260C"/>
              </a:buClr>
              <a:buSzPct val="128000"/>
              <a:buFont charset="0" pitchFamily="18" typeface="Georgia"/>
              <a:buChar char="*"/>
              <a:defRPr b="1" sz="4600">
                <a:solidFill>
                  <a:schemeClr val="tx1"/>
                </a:solidFill>
                <a:latin charset="0" pitchFamily="34" typeface="Trebuchet MS"/>
                <a:cs charset="-79" pitchFamily="34" typeface="Gisha"/>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algn="ctr" fontAlgn="auto" indent="-320040" marL="320040">
              <a:spcAft>
                <a:spcPts val="0"/>
              </a:spcAft>
              <a:buClr>
                <a:schemeClr val="accent6">
                  <a:lumMod val="75000"/>
                </a:schemeClr>
              </a:buClr>
              <a:defRPr/>
            </a:pPr>
            <a:r>
              <a:rPr lang="he-IL" sz="6600"/>
              <a:t>תיק מבנה</a:t>
            </a:r>
          </a:p>
        </p:txBody>
      </p:sp>
      <p:sp>
        <p:nvSpPr>
          <p:cNvPr descr="תוצאת תמונה עבור צ'ק ליסט\" id="2" name="AutoShape 2">
            <a:extLst>
              <a:ext uri="{FF2B5EF4-FFF2-40B4-BE49-F238E27FC236}">
                <a16:creationId xmlns:a16="http://schemas.microsoft.com/office/drawing/2014/main" id="{72458140-EAFD-462B-A187-472758BF09BD}"/>
              </a:ext>
            </a:extLst>
          </p:cNvPr>
          <p:cNvSpPr>
            <a:spLocks noChangeArrowheads="1" noChangeAspect="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he-IL"/>
          </a:p>
        </p:txBody>
      </p:sp>
      <p:pic>
        <p:nvPicPr>
          <p:cNvPr id="3" name="תמונה 2">
            <a:extLst>
              <a:ext uri="{FF2B5EF4-FFF2-40B4-BE49-F238E27FC236}">
                <a16:creationId xmlns:a16="http://schemas.microsoft.com/office/drawing/2014/main" id="{3418D7A9-DDF5-4A04-ADAD-C2D2653C15B1}"/>
              </a:ext>
            </a:extLst>
          </p:cNvPr>
          <p:cNvPicPr>
            <a:picLocks noChangeAspect="1"/>
          </p:cNvPicPr>
          <p:nvPr/>
        </p:nvPicPr>
        <p:blipFill rotWithShape="1">
          <a:blip r:embed="rId6"/>
          <a:srcRect l="457" r="144"/>
          <a:stretch/>
        </p:blipFill>
        <p:spPr>
          <a:xfrm>
            <a:off x="5598226" y="3221424"/>
            <a:ext cx="3340953" cy="2887768"/>
          </a:xfrm>
          <a:prstGeom prst="rect">
            <a:avLst/>
          </a:prstGeom>
          <a:ln>
            <a:noFill/>
          </a:ln>
          <a:effectLst>
            <a:outerShdw algn="tl" blurRad="292100" dir="2700000" dist="139700" rotWithShape="0">
              <a:srgbClr val="333333">
                <a:alpha val="65000"/>
              </a:srgbClr>
            </a:outerShdw>
          </a:effectLst>
        </p:spPr>
      </p:pic>
      <p:pic>
        <p:nvPicPr>
          <p:cNvPr descr="תוצאת תמונה עבור ‪establishing‬‏" id="2052" name="Picture 4">
            <a:extLst>
              <a:ext uri="{FF2B5EF4-FFF2-40B4-BE49-F238E27FC236}">
                <a16:creationId xmlns:a16="http://schemas.microsoft.com/office/drawing/2014/main" id="{D8751638-1147-485A-816D-0EDD6630C067}"/>
              </a:ext>
            </a:extLst>
          </p:cNvPr>
          <p:cNvPicPr>
            <a:picLocks noChangeArrowheads="1"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7334" y="3227910"/>
            <a:ext cx="5008937" cy="2871903"/>
          </a:xfrm>
          <a:prstGeom prst="rect">
            <a:avLst/>
          </a:prstGeom>
          <a:ln>
            <a:noFill/>
          </a:ln>
          <a:effectLst>
            <a:outerShdw algn="tl" blurRad="292100" dir="2700000" dist="139700"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397451"/>
      </p:ext>
    </p:extLst>
  </p:cSld>
  <p:clrMapOvr>
    <a:masterClrMapping/>
  </p:clrMapOvr>
  <p:transition/>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4" name="מציין מיקום תוכן 9"/>
          <p:cNvSpPr txBox="1">
            <a:spLocks/>
          </p:cNvSpPr>
          <p:nvPr/>
        </p:nvSpPr>
        <p:spPr bwMode="auto">
          <a:xfrm>
            <a:off x="320976" y="1341212"/>
            <a:ext cx="7894637" cy="1152525"/>
          </a:xfrm>
          <a:prstGeom prst="rect">
            <a:avLst/>
          </a:prstGeom>
          <a:noFill/>
          <a:ln w="9525">
            <a:noFill/>
            <a:miter lim="800000"/>
            <a:headEnd/>
            <a:tailEnd/>
          </a:ln>
        </p:spPr>
        <p:txBody>
          <a:bodyPr/>
          <a:lstStyle/>
          <a:p>
            <a:pPr>
              <a:defRPr/>
            </a:pPr>
            <a:r>
              <a:rPr b="1" dirty="0" lang="he-IL" sz="2000" u="sng">
                <a:cs typeface="+mn-cs"/>
              </a:rPr>
              <a:t>סדר הקמה</a:t>
            </a:r>
            <a:r>
              <a:rPr dirty="0" lang="he-IL" sz="2000">
                <a:cs typeface="+mn-cs"/>
              </a:rPr>
              <a:t> – יש לתכנן את סדר ההקמה של המבנה, כלומר לציין את סדר הרמת הקלפים מהראשון ועד האחרון. אם יש אלמנטים נוספים שצריך "להרים", כמו חצובה, כיפה </a:t>
            </a:r>
            <a:r>
              <a:rPr dirty="0" err="1" lang="he-IL" sz="2000">
                <a:cs typeface="+mn-cs"/>
              </a:rPr>
              <a:t>וכו</a:t>
            </a:r>
            <a:r>
              <a:rPr dirty="0" lang="he-IL" sz="2000">
                <a:cs typeface="+mn-cs"/>
              </a:rPr>
              <a:t>', יש לכלול גם אותם ברשימה.</a:t>
            </a:r>
          </a:p>
          <a:p>
            <a:pPr>
              <a:defRPr/>
            </a:pPr>
            <a:endParaRPr dirty="0" lang="he-IL" sz="2000">
              <a:cs typeface="+mn-cs"/>
            </a:endParaRPr>
          </a:p>
          <a:p>
            <a:pPr>
              <a:defRPr/>
            </a:pPr>
            <a:endParaRPr dirty="0" lang="he-IL" sz="2000">
              <a:cs typeface="+mn-cs"/>
            </a:endParaRPr>
          </a:p>
          <a:p>
            <a:pPr>
              <a:defRPr/>
            </a:pPr>
            <a:endParaRPr dirty="0" lang="he-IL" sz="2000">
              <a:cs typeface="+mn-cs"/>
            </a:endParaRPr>
          </a:p>
          <a:p>
            <a:pPr>
              <a:defRPr/>
            </a:pPr>
            <a:endParaRPr dirty="0" lang="he-IL" sz="2000">
              <a:cs typeface="+mn-cs"/>
            </a:endParaRPr>
          </a:p>
          <a:p>
            <a:pPr>
              <a:defRPr/>
            </a:pPr>
            <a:endParaRPr dirty="0" lang="he-IL" sz="2000">
              <a:cs typeface="+mn-cs"/>
            </a:endParaRPr>
          </a:p>
          <a:p>
            <a:pPr>
              <a:defRPr/>
            </a:pPr>
            <a:endParaRPr dirty="0" lang="he-IL" sz="2000">
              <a:cs typeface="+mn-cs"/>
            </a:endParaRPr>
          </a:p>
          <a:p>
            <a:pPr>
              <a:defRPr/>
            </a:pPr>
            <a:endParaRPr dirty="0" lang="en-US" sz="2000">
              <a:cs typeface="+mn-cs"/>
            </a:endParaRPr>
          </a:p>
        </p:txBody>
      </p:sp>
      <p:sp>
        <p:nvSpPr>
          <p:cNvPr id="6146" name="כותרת 1"/>
          <p:cNvSpPr>
            <a:spLocks noGrp="1"/>
          </p:cNvSpPr>
          <p:nvPr>
            <p:ph type="title"/>
          </p:nvPr>
        </p:nvSpPr>
        <p:spPr>
          <a:xfrm>
            <a:off x="1829138" y="403173"/>
            <a:ext cx="5943613" cy="785796"/>
          </a:xfrm>
        </p:spPr>
        <p:txBody>
          <a:bodyPr rtlCol="0"/>
          <a:lstStyle/>
          <a:p>
            <a:pPr eaLnBrk="1" fontAlgn="auto" hangingPunct="1" indent="-320040" marL="320040">
              <a:spcAft>
                <a:spcPts val="0"/>
              </a:spcAft>
              <a:buClr>
                <a:schemeClr val="accent6">
                  <a:lumMod val="75000"/>
                </a:schemeClr>
              </a:buClr>
              <a:defRPr/>
            </a:pPr>
            <a:r>
              <a:rPr lang="he-IL" sz="3600"/>
              <a:t>תיק מבנה – סדר הקמה</a:t>
            </a:r>
          </a:p>
        </p:txBody>
      </p:sp>
      <p:pic>
        <p:nvPicPr>
          <p:cNvPr id="64522" name="Picture 2"/>
          <p:cNvPicPr>
            <a:picLocks noChangeArrowheads="1" noChangeAspect="1" noGrp="1"/>
          </p:cNvPicPr>
          <p:nvPr>
            <p:ph idx="13" sz="quarter"/>
          </p:nvPr>
        </p:nvPicPr>
        <p:blipFill>
          <a:blip cstate="print" r:embed="rId3"/>
          <a:srcRect b="62701" l="24" r="104" t="87"/>
          <a:stretch>
            <a:fillRect/>
          </a:stretch>
        </p:blipFill>
        <p:spPr>
          <a:xfrm>
            <a:off x="1763688" y="2552387"/>
            <a:ext cx="6314814" cy="3428042"/>
          </a:xfrm>
          <a:prstGeom prst="rect">
            <a:avLst/>
          </a:prstGeom>
          <a:solidFill>
            <a:srgbClr val="000000">
              <a:shade val="95000"/>
            </a:srgbClr>
          </a:solidFill>
          <a:ln cap="sq" w="38100">
            <a:solidFill>
              <a:srgbClr val="000000"/>
            </a:solidFill>
            <a:miter lim="800000"/>
          </a:ln>
          <a:effectLst>
            <a:outerShdw algn="bl" blurRad="254000" dir="2700000" dist="190500" rotWithShape="0" sy="90000">
              <a:srgbClr val="000000">
                <a:alpha val="40000"/>
              </a:srgbClr>
            </a:outerShdw>
          </a:effectLst>
        </p:spPr>
      </p:pic>
      <p:sp>
        <p:nvSpPr>
          <p:cNvPr id="4" name="כותרת 1"/>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cxnSp>
        <p:nvCxnSpPr>
          <p:cNvPr id="12" name="מחבר ישר 11">
            <a:extLst>
              <a:ext uri="{FF2B5EF4-FFF2-40B4-BE49-F238E27FC236}">
                <a16:creationId xmlns:a16="http://schemas.microsoft.com/office/drawing/2014/main" id="{95BB747E-3242-4680-AD3A-8E3564120158}"/>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3" name="מחבר ישר 12">
            <a:extLst>
              <a:ext uri="{FF2B5EF4-FFF2-40B4-BE49-F238E27FC236}">
                <a16:creationId xmlns:a16="http://schemas.microsoft.com/office/drawing/2014/main" id="{522B0B3B-5694-43D8-92FB-38E3F6B1B271}"/>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5" name="קבוצה 14">
            <a:extLst>
              <a:ext uri="{FF2B5EF4-FFF2-40B4-BE49-F238E27FC236}">
                <a16:creationId xmlns:a16="http://schemas.microsoft.com/office/drawing/2014/main" id="{CAD57F8D-3FDF-44B5-9FFA-FA0623CFD105}"/>
              </a:ext>
            </a:extLst>
          </p:cNvPr>
          <p:cNvGrpSpPr/>
          <p:nvPr/>
        </p:nvGrpSpPr>
        <p:grpSpPr>
          <a:xfrm>
            <a:off x="109765" y="34456"/>
            <a:ext cx="1448468" cy="1416136"/>
            <a:chOff x="3563888" y="-99392"/>
            <a:chExt cx="1944216" cy="1900818"/>
          </a:xfrm>
        </p:grpSpPr>
        <p:sp>
          <p:nvSpPr>
            <p:cNvPr id="16" name="אליפסה 15">
              <a:extLst>
                <a:ext uri="{FF2B5EF4-FFF2-40B4-BE49-F238E27FC236}">
                  <a16:creationId xmlns:a16="http://schemas.microsoft.com/office/drawing/2014/main" id="{ADD94DE4-B02A-42A7-8052-FBBFD0ABC64E}"/>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7" name="תמונה 6">
              <a:extLst>
                <a:ext uri="{FF2B5EF4-FFF2-40B4-BE49-F238E27FC236}">
                  <a16:creationId xmlns:a16="http://schemas.microsoft.com/office/drawing/2014/main" id="{F39D3C02-00BA-4D09-9DF6-8ECFD2FD302A}"/>
                </a:ext>
              </a:extLst>
            </p:cNvPr>
            <p:cNvPicPr>
              <a:picLocks noChangeArrowheads="1" noChangeAspect="1"/>
            </p:cNvPicPr>
            <p:nvPr/>
          </p:nvPicPr>
          <p:blipFill>
            <a:blip cstate="print" r:embed="rId4">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8" name="תמונה 17">
            <a:extLst>
              <a:ext uri="{FF2B5EF4-FFF2-40B4-BE49-F238E27FC236}">
                <a16:creationId xmlns:a16="http://schemas.microsoft.com/office/drawing/2014/main" id="{74873B6D-852E-42C4-AAD5-731C9EB0105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78924"/>
            <a:ext cx="1666875" cy="1547813"/>
          </a:xfrm>
          <a:prstGeom prst="rect">
            <a:avLst/>
          </a:prstGeom>
        </p:spPr>
      </p:pic>
      <p:sp>
        <p:nvSpPr>
          <p:cNvPr id="19" name="Rectangle 2">
            <a:extLst>
              <a:ext uri="{FF2B5EF4-FFF2-40B4-BE49-F238E27FC236}">
                <a16:creationId xmlns:a16="http://schemas.microsoft.com/office/drawing/2014/main" id="{FF65CD5E-2499-4BFF-AA85-EB0BAFE6FEA9}"/>
              </a:ext>
            </a:extLst>
          </p:cNvPr>
          <p:cNvSpPr>
            <a:spLocks noChangeArrowheads="1"/>
          </p:cNvSpPr>
          <p:nvPr/>
        </p:nvSpPr>
        <p:spPr bwMode="auto">
          <a:xfrm>
            <a:off x="689356" y="6357862"/>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20" name="מחבר ישר 19">
            <a:extLst>
              <a:ext uri="{FF2B5EF4-FFF2-40B4-BE49-F238E27FC236}">
                <a16:creationId xmlns:a16="http://schemas.microsoft.com/office/drawing/2014/main" id="{54DC208F-3A41-4770-8215-EEBD47DAA429}"/>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1" name="מחבר ישר 20">
            <a:extLst>
              <a:ext uri="{FF2B5EF4-FFF2-40B4-BE49-F238E27FC236}">
                <a16:creationId xmlns:a16="http://schemas.microsoft.com/office/drawing/2014/main" id="{E691931A-94E7-4084-B55A-15A90F9A8A39}"/>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
        <p:nvSpPr>
          <p:cNvPr id="2" name="בועת מחשבה: ענן 1">
            <a:extLst>
              <a:ext uri="{FF2B5EF4-FFF2-40B4-BE49-F238E27FC236}">
                <a16:creationId xmlns:a16="http://schemas.microsoft.com/office/drawing/2014/main" id="{DC5E3E01-5888-4EB5-823E-ED6755017381}"/>
              </a:ext>
            </a:extLst>
          </p:cNvPr>
          <p:cNvSpPr/>
          <p:nvPr/>
        </p:nvSpPr>
        <p:spPr>
          <a:xfrm>
            <a:off x="139789" y="2296849"/>
            <a:ext cx="2779211" cy="2067415"/>
          </a:xfrm>
          <a:prstGeom prst="cloudCallout">
            <a:avLst>
              <a:gd fmla="val 136752" name="adj1"/>
              <a:gd fmla="val 3420" name="adj2"/>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indent="-285750" marL="285750">
              <a:buFont charset="0" panose="020B0604020202020204" pitchFamily="34" typeface="Arial"/>
              <a:buChar char="•"/>
            </a:pPr>
            <a:r>
              <a:rPr b="1" dirty="0" lang="he-IL" sz="1200">
                <a:solidFill>
                  <a:schemeClr val="tx1"/>
                </a:solidFill>
              </a:rPr>
              <a:t>חיבורים בין קלפים בגובה 2 מ'</a:t>
            </a:r>
          </a:p>
          <a:p>
            <a:pPr indent="-285750" marL="285750">
              <a:buFont charset="0" panose="020B0604020202020204" pitchFamily="34" typeface="Arial"/>
              <a:buChar char="•"/>
            </a:pPr>
            <a:r>
              <a:rPr b="1" dirty="0" lang="he-IL" sz="1200">
                <a:solidFill>
                  <a:schemeClr val="tx1"/>
                </a:solidFill>
              </a:rPr>
              <a:t>חיבורי איקסים עד 2 מ'</a:t>
            </a:r>
          </a:p>
          <a:p>
            <a:pPr indent="-285750" marL="285750">
              <a:buFont charset="0" panose="020B0604020202020204" pitchFamily="34" typeface="Arial"/>
              <a:buChar char="•"/>
            </a:pPr>
            <a:r>
              <a:rPr b="1" dirty="0" lang="he-IL" sz="1200">
                <a:solidFill>
                  <a:schemeClr val="tx1"/>
                </a:solidFill>
              </a:rPr>
              <a:t>חיבורים בגובה 4 מ'</a:t>
            </a:r>
          </a:p>
        </p:txBody>
      </p:sp>
    </p:spTree>
    <p:extLst>
      <p:ext uri="{BB962C8B-B14F-4D97-AF65-F5344CB8AC3E}">
        <p14:creationId xmlns:p14="http://schemas.microsoft.com/office/powerpoint/2010/main" val="1472695307"/>
      </p:ext>
    </p:extLst>
  </p:cSld>
  <p:clrMapOvr>
    <a:masterClrMapping/>
  </p:clrMapOvr>
  <p:transition/>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4" name="מציין מיקום תוכן 9"/>
          <p:cNvSpPr txBox="1">
            <a:spLocks/>
          </p:cNvSpPr>
          <p:nvPr/>
        </p:nvSpPr>
        <p:spPr bwMode="auto">
          <a:xfrm>
            <a:off x="923131" y="1715228"/>
            <a:ext cx="7894637" cy="1516642"/>
          </a:xfrm>
          <a:prstGeom prst="rect">
            <a:avLst/>
          </a:prstGeom>
          <a:noFill/>
          <a:ln w="9525">
            <a:noFill/>
            <a:miter lim="800000"/>
            <a:headEnd/>
            <a:tailEnd/>
          </a:ln>
        </p:spPr>
        <p:txBody>
          <a:bodyPr anchor="t" bIns="45720" lIns="91440" rIns="91440" tIns="45720"/>
          <a:lstStyle/>
          <a:p>
            <a:pPr>
              <a:defRPr/>
            </a:pPr>
            <a:endParaRPr dirty="0" lang="en-US" sz="2000">
              <a:cs typeface="+mn-cs"/>
            </a:endParaRPr>
          </a:p>
          <a:p>
            <a:pPr>
              <a:defRPr/>
            </a:pPr>
            <a:r>
              <a:rPr b="1" dirty="0" lang="he-IL" sz="2000" u="sng">
                <a:cs typeface="Gisha"/>
              </a:rPr>
              <a:t>תוכנית ב'</a:t>
            </a:r>
            <a:r>
              <a:rPr dirty="0" lang="he-IL" sz="2000">
                <a:cs typeface="Gisha"/>
              </a:rPr>
              <a:t> – על מה אני מוותר/ת אם אני רואה שהדברים לא נראים כפי שתכננתי מבחינת </a:t>
            </a:r>
            <a:r>
              <a:rPr dirty="0" err="1" lang="he-IL" sz="2000">
                <a:cs typeface="Gisha"/>
              </a:rPr>
              <a:t>הלו"ז</a:t>
            </a:r>
            <a:r>
              <a:rPr dirty="0" lang="he-IL" sz="2000">
                <a:cs typeface="Gisha"/>
              </a:rPr>
              <a:t>?</a:t>
            </a:r>
          </a:p>
          <a:p>
            <a:pPr>
              <a:defRPr/>
            </a:pPr>
            <a:r>
              <a:rPr dirty="0" lang="he-IL" sz="2000">
                <a:cs typeface="Gisha"/>
              </a:rPr>
              <a:t>יש לייצר נקודת אל חזור </a:t>
            </a:r>
            <a:r>
              <a:rPr dirty="0" err="1" lang="he-IL" sz="2000">
                <a:cs typeface="Gisha"/>
              </a:rPr>
              <a:t>בלו"ז</a:t>
            </a:r>
            <a:r>
              <a:rPr dirty="0" lang="he-IL" sz="2000">
                <a:cs typeface="Gisha"/>
              </a:rPr>
              <a:t> שבה עוברים לתוכנית ב' במקרה הצורך.</a:t>
            </a:r>
            <a:endParaRPr dirty="0" lang="en-US" sz="2000">
              <a:cs typeface="+mn-cs"/>
            </a:endParaRPr>
          </a:p>
        </p:txBody>
      </p:sp>
      <p:sp>
        <p:nvSpPr>
          <p:cNvPr id="6146" name="כותרת 1"/>
          <p:cNvSpPr>
            <a:spLocks noGrp="1"/>
          </p:cNvSpPr>
          <p:nvPr>
            <p:ph type="title"/>
          </p:nvPr>
        </p:nvSpPr>
        <p:spPr>
          <a:xfrm>
            <a:off x="1496140" y="387435"/>
            <a:ext cx="5943613" cy="785796"/>
          </a:xfrm>
        </p:spPr>
        <p:txBody>
          <a:bodyPr rtlCol="0"/>
          <a:lstStyle/>
          <a:p>
            <a:pPr eaLnBrk="1" fontAlgn="auto" hangingPunct="1" indent="-320040" marL="320040">
              <a:spcAft>
                <a:spcPts val="0"/>
              </a:spcAft>
              <a:buClr>
                <a:schemeClr val="accent6">
                  <a:lumMod val="75000"/>
                </a:schemeClr>
              </a:buClr>
              <a:defRPr/>
            </a:pPr>
            <a:r>
              <a:rPr dirty="0" lang="he-IL" sz="3600">
                <a:cs typeface="Gisha"/>
              </a:rPr>
              <a:t>תיק מבנה – תוכנית ב'</a:t>
            </a:r>
          </a:p>
        </p:txBody>
      </p:sp>
      <p:sp>
        <p:nvSpPr>
          <p:cNvPr id="4" name="כותרת 1"/>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pic>
        <p:nvPicPr>
          <p:cNvPr id="65547" name="Picture 2"/>
          <p:cNvPicPr>
            <a:picLocks noChangeArrowheads="1" noChangeAspect="1"/>
          </p:cNvPicPr>
          <p:nvPr/>
        </p:nvPicPr>
        <p:blipFill>
          <a:blip cstate="print" r:embed="rId3"/>
          <a:srcRect b="32" l="24" r="104" t="76467"/>
          <a:stretch>
            <a:fillRect/>
          </a:stretch>
        </p:blipFill>
        <p:spPr bwMode="auto">
          <a:xfrm>
            <a:off x="716986" y="3571975"/>
            <a:ext cx="6716416" cy="2304802"/>
          </a:xfrm>
          <a:prstGeom prst="rect">
            <a:avLst/>
          </a:prstGeom>
          <a:noFill/>
          <a:ln w="28575">
            <a:solidFill>
              <a:schemeClr val="tx1"/>
            </a:solidFill>
            <a:miter lim="800000"/>
            <a:headEnd/>
            <a:tailEnd/>
          </a:ln>
        </p:spPr>
      </p:pic>
      <p:cxnSp>
        <p:nvCxnSpPr>
          <p:cNvPr id="21" name="מחבר ישר 20">
            <a:extLst>
              <a:ext uri="{FF2B5EF4-FFF2-40B4-BE49-F238E27FC236}">
                <a16:creationId xmlns:a16="http://schemas.microsoft.com/office/drawing/2014/main" id="{D30257ED-AA99-4EBE-8DFC-31CE241CF878}"/>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22" name="מחבר ישר 21">
            <a:extLst>
              <a:ext uri="{FF2B5EF4-FFF2-40B4-BE49-F238E27FC236}">
                <a16:creationId xmlns:a16="http://schemas.microsoft.com/office/drawing/2014/main" id="{0DFE1021-D858-45A9-8052-C4DFB6FABCD2}"/>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23" name="קבוצה 22">
            <a:extLst>
              <a:ext uri="{FF2B5EF4-FFF2-40B4-BE49-F238E27FC236}">
                <a16:creationId xmlns:a16="http://schemas.microsoft.com/office/drawing/2014/main" id="{85066BDA-5462-4D63-B51B-21A0A90B6A35}"/>
              </a:ext>
            </a:extLst>
          </p:cNvPr>
          <p:cNvGrpSpPr/>
          <p:nvPr/>
        </p:nvGrpSpPr>
        <p:grpSpPr>
          <a:xfrm>
            <a:off x="109765" y="34456"/>
            <a:ext cx="1448468" cy="1416136"/>
            <a:chOff x="3563888" y="-99392"/>
            <a:chExt cx="1944216" cy="1900818"/>
          </a:xfrm>
        </p:grpSpPr>
        <p:sp>
          <p:nvSpPr>
            <p:cNvPr id="24" name="אליפסה 23">
              <a:extLst>
                <a:ext uri="{FF2B5EF4-FFF2-40B4-BE49-F238E27FC236}">
                  <a16:creationId xmlns:a16="http://schemas.microsoft.com/office/drawing/2014/main" id="{8696F9C0-1BE0-4C0D-B18A-18201F83240A}"/>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25" name="תמונה 6">
              <a:extLst>
                <a:ext uri="{FF2B5EF4-FFF2-40B4-BE49-F238E27FC236}">
                  <a16:creationId xmlns:a16="http://schemas.microsoft.com/office/drawing/2014/main" id="{C38B3FF7-C002-4BBA-A9AF-3489579D358F}"/>
                </a:ext>
              </a:extLst>
            </p:cNvPr>
            <p:cNvPicPr>
              <a:picLocks noChangeArrowheads="1" noChangeAspect="1"/>
            </p:cNvPicPr>
            <p:nvPr/>
          </p:nvPicPr>
          <p:blipFill>
            <a:blip cstate="print" r:embed="rId4">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26" name="תמונה 25">
            <a:extLst>
              <a:ext uri="{FF2B5EF4-FFF2-40B4-BE49-F238E27FC236}">
                <a16:creationId xmlns:a16="http://schemas.microsoft.com/office/drawing/2014/main" id="{884B2C68-4A46-4A64-BE22-1DB0DD51F75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78924"/>
            <a:ext cx="1666875" cy="1547813"/>
          </a:xfrm>
          <a:prstGeom prst="rect">
            <a:avLst/>
          </a:prstGeom>
        </p:spPr>
      </p:pic>
      <p:sp>
        <p:nvSpPr>
          <p:cNvPr id="15" name="Rectangle 2">
            <a:extLst>
              <a:ext uri="{FF2B5EF4-FFF2-40B4-BE49-F238E27FC236}">
                <a16:creationId xmlns:a16="http://schemas.microsoft.com/office/drawing/2014/main" id="{09ACD945-3775-418E-84F9-8860EBCA47A9}"/>
              </a:ext>
            </a:extLst>
          </p:cNvPr>
          <p:cNvSpPr>
            <a:spLocks noChangeArrowheads="1"/>
          </p:cNvSpPr>
          <p:nvPr/>
        </p:nvSpPr>
        <p:spPr bwMode="auto">
          <a:xfrm>
            <a:off x="689356" y="6357862"/>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16" name="מחבר ישר 15">
            <a:extLst>
              <a:ext uri="{FF2B5EF4-FFF2-40B4-BE49-F238E27FC236}">
                <a16:creationId xmlns:a16="http://schemas.microsoft.com/office/drawing/2014/main" id="{15AB28E2-40DA-4C70-A9E3-C9260CBD6246}"/>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7" name="מחבר ישר 16">
            <a:extLst>
              <a:ext uri="{FF2B5EF4-FFF2-40B4-BE49-F238E27FC236}">
                <a16:creationId xmlns:a16="http://schemas.microsoft.com/office/drawing/2014/main" id="{05CB74C5-254E-4DE1-811D-A8507CDD1B55}"/>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002937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sp>
        <p:nvSpPr>
          <p:cNvPr id="10" name="כותרת 9"/>
          <p:cNvSpPr>
            <a:spLocks noGrp="1"/>
          </p:cNvSpPr>
          <p:nvPr>
            <p:ph type="title"/>
          </p:nvPr>
        </p:nvSpPr>
        <p:spPr>
          <a:xfrm>
            <a:off x="1706339" y="402733"/>
            <a:ext cx="5731323" cy="936104"/>
          </a:xfrm>
        </p:spPr>
        <p:txBody>
          <a:bodyPr/>
          <a:lstStyle/>
          <a:p>
            <a:pPr marL="0" indent="0">
              <a:buNone/>
              <a:defRPr/>
            </a:pPr>
            <a:r>
              <a:rPr lang="he-IL" sz="3600" dirty="0"/>
              <a:t>דגשים לאישורי מבנה בשבט</a:t>
            </a:r>
          </a:p>
        </p:txBody>
      </p:sp>
      <p:sp>
        <p:nvSpPr>
          <p:cNvPr id="11" name="מציין מיקום תוכן 2"/>
          <p:cNvSpPr>
            <a:spLocks noGrp="1"/>
          </p:cNvSpPr>
          <p:nvPr>
            <p:ph sz="quarter" idx="4294967295"/>
          </p:nvPr>
        </p:nvSpPr>
        <p:spPr>
          <a:xfrm>
            <a:off x="695036" y="1673991"/>
            <a:ext cx="7451838" cy="4652108"/>
          </a:xfrm>
          <a:prstGeom prst="rect">
            <a:avLst/>
          </a:prstGeom>
          <a:noFill/>
          <a:ln w="28575">
            <a:noFill/>
          </a:ln>
        </p:spPr>
        <p:txBody>
          <a:bodyPr>
            <a:normAutofit fontScale="92500" lnSpcReduction="10000"/>
          </a:bodyPr>
          <a:lstStyle/>
          <a:p>
            <a:pPr indent="-182245" algn="ctr">
              <a:lnSpc>
                <a:spcPct val="90000"/>
              </a:lnSpc>
            </a:pPr>
            <a:r>
              <a:rPr lang="he-IL" sz="3200" b="1" u="sng" dirty="0">
                <a:solidFill>
                  <a:srgbClr val="FF0000"/>
                </a:solidFill>
                <a:effectLst>
                  <a:outerShdw blurRad="38100" dist="38100" dir="2700000" algn="tl">
                    <a:srgbClr val="000000">
                      <a:alpha val="43137"/>
                    </a:srgbClr>
                  </a:outerShdw>
                </a:effectLst>
                <a:cs typeface="Gisha"/>
              </a:rPr>
              <a:t>מתווה אישורים נכון בשבט:</a:t>
            </a:r>
            <a:endParaRPr lang="he-IL" sz="3200" b="1" u="sng" dirty="0">
              <a:solidFill>
                <a:srgbClr val="FF0000"/>
              </a:solidFill>
              <a:effectLst>
                <a:outerShdw blurRad="38100" dist="38100" dir="2700000" algn="tl">
                  <a:srgbClr val="000000">
                    <a:alpha val="43137"/>
                  </a:srgbClr>
                </a:outerShdw>
              </a:effectLst>
            </a:endParaRPr>
          </a:p>
          <a:p>
            <a:pPr marL="960120" lvl="1" indent="-457200">
              <a:buFont typeface="+mj-lt"/>
              <a:buAutoNum type="arabicPeriod"/>
              <a:defRPr/>
            </a:pPr>
            <a:r>
              <a:rPr lang="he-IL" b="1" dirty="0">
                <a:solidFill>
                  <a:srgbClr val="0000FF"/>
                </a:solidFill>
                <a:effectLst>
                  <a:outerShdw blurRad="38100" dist="38100" dir="2700000" algn="tl">
                    <a:srgbClr val="000000">
                      <a:alpha val="43137"/>
                    </a:srgbClr>
                  </a:outerShdw>
                </a:effectLst>
                <a:cs typeface="Gisha"/>
              </a:rPr>
              <a:t>אישור ראשוני:</a:t>
            </a:r>
          </a:p>
          <a:p>
            <a:pPr marL="1234440" lvl="2" indent="-457200">
              <a:buFont typeface="+mj-cs"/>
              <a:buAutoNum type="hebrew2Minus"/>
              <a:defRPr/>
            </a:pPr>
            <a:r>
              <a:rPr lang="he-IL" sz="1700" dirty="0">
                <a:cs typeface="Gisha"/>
              </a:rPr>
              <a:t>רעיון, תמונות, מידות מקסימום, סרטוטים ראשונים</a:t>
            </a:r>
          </a:p>
          <a:p>
            <a:pPr marL="960120" lvl="1" indent="-457200">
              <a:buFont typeface="+mj-lt"/>
              <a:buAutoNum type="arabicPeriod"/>
              <a:defRPr/>
            </a:pPr>
            <a:r>
              <a:rPr lang="he-IL" b="1" dirty="0">
                <a:solidFill>
                  <a:srgbClr val="0000FF"/>
                </a:solidFill>
                <a:effectLst>
                  <a:outerShdw blurRad="38100" dist="38100" dir="2700000" algn="tl">
                    <a:srgbClr val="000000">
                      <a:alpha val="43137"/>
                    </a:srgbClr>
                  </a:outerShdw>
                </a:effectLst>
                <a:cs typeface="Gisha"/>
              </a:rPr>
              <a:t>אישור סרטוטים לפני בניית דגם:</a:t>
            </a:r>
          </a:p>
          <a:p>
            <a:pPr marL="1234440" lvl="2" indent="-457200">
              <a:buFont typeface="+mj-cs"/>
              <a:buAutoNum type="hebrew2Minus"/>
              <a:defRPr/>
            </a:pPr>
            <a:r>
              <a:rPr lang="he-IL" sz="1700" dirty="0">
                <a:cs typeface="Gisha"/>
              </a:rPr>
              <a:t>דבר ראשון – בסיס מתקן</a:t>
            </a:r>
          </a:p>
          <a:p>
            <a:pPr marL="1234440" lvl="2" indent="-457200">
              <a:buFont typeface="+mj-cs"/>
              <a:buAutoNum type="hebrew2Minus"/>
              <a:defRPr/>
            </a:pPr>
            <a:r>
              <a:rPr lang="he-IL" sz="1700" dirty="0">
                <a:cs typeface="Gisha"/>
              </a:rPr>
              <a:t>פריסת הקלפים – פריסה נכונה לפי הכיוון הקצר</a:t>
            </a:r>
          </a:p>
          <a:p>
            <a:pPr marL="960120" lvl="1" indent="-457200">
              <a:buFont typeface="+mj-lt"/>
              <a:buAutoNum type="arabicPeriod"/>
              <a:defRPr/>
            </a:pPr>
            <a:r>
              <a:rPr lang="he-IL" b="1" dirty="0">
                <a:solidFill>
                  <a:srgbClr val="0000FF"/>
                </a:solidFill>
                <a:effectLst>
                  <a:outerShdw blurRad="38100" dist="38100" dir="2700000" algn="tl">
                    <a:srgbClr val="000000">
                      <a:alpha val="43137"/>
                    </a:srgbClr>
                  </a:outerShdw>
                </a:effectLst>
                <a:cs typeface="Gisha"/>
              </a:rPr>
              <a:t>אישור מבנה כולל – תיק מבנה על כל תכולתו ודגם:</a:t>
            </a:r>
          </a:p>
          <a:p>
            <a:pPr marL="1234440" lvl="2" indent="-457200">
              <a:buFont typeface="+mj-cs"/>
              <a:buAutoNum type="hebrew2Minus"/>
              <a:defRPr/>
            </a:pPr>
            <a:r>
              <a:rPr lang="he-IL" sz="1700" dirty="0">
                <a:cs typeface="Gisha"/>
              </a:rPr>
              <a:t>שלבי הקמה ופירוק</a:t>
            </a:r>
          </a:p>
          <a:p>
            <a:pPr marL="1234440" lvl="2" indent="-457200">
              <a:lnSpc>
                <a:spcPct val="90000"/>
              </a:lnSpc>
              <a:buFont typeface="+mj-cs"/>
              <a:buAutoNum type="hebrew2Minus"/>
              <a:defRPr/>
            </a:pPr>
            <a:r>
              <a:rPr lang="he-IL" sz="1700" dirty="0">
                <a:cs typeface="Gisha"/>
              </a:rPr>
              <a:t>שיטת ביצוע – יכולת לעבוד בגובה, מקומות שאי אפשר להגיע אליהם, אלמנטים כבדים מדי להרמה, סדר הקמה</a:t>
            </a:r>
          </a:p>
          <a:p>
            <a:pPr marL="1234440" lvl="2" indent="-457200">
              <a:lnSpc>
                <a:spcPct val="90000"/>
              </a:lnSpc>
              <a:buFont typeface="+mj-cs"/>
              <a:buAutoNum type="hebrew2Minus"/>
              <a:defRPr/>
            </a:pPr>
            <a:r>
              <a:rPr lang="he-IL" sz="1700" dirty="0">
                <a:cs typeface="Gisha"/>
              </a:rPr>
              <a:t>היכרות של א. מבנה עם המבנה (מידות, סדר הקמה </a:t>
            </a:r>
            <a:r>
              <a:rPr lang="he-IL" sz="1700" dirty="0" err="1">
                <a:cs typeface="Gisha"/>
              </a:rPr>
              <a:t>וכו</a:t>
            </a:r>
            <a:r>
              <a:rPr lang="he-IL" sz="1700" dirty="0">
                <a:cs typeface="Gisha"/>
              </a:rPr>
              <a:t>'...)</a:t>
            </a:r>
          </a:p>
          <a:p>
            <a:pPr marL="1234440" lvl="2" indent="-457200">
              <a:lnSpc>
                <a:spcPct val="90000"/>
              </a:lnSpc>
              <a:buFont typeface="+mj-cs"/>
              <a:buAutoNum type="hebrew2Minus"/>
              <a:defRPr/>
            </a:pPr>
            <a:r>
              <a:rPr lang="he-IL" sz="1700" dirty="0">
                <a:cs typeface="Gisha"/>
              </a:rPr>
              <a:t>מנגנונים חייבים לעבוד בדגם</a:t>
            </a:r>
          </a:p>
          <a:p>
            <a:pPr marL="1234440" lvl="2" indent="-457200">
              <a:lnSpc>
                <a:spcPct val="90000"/>
              </a:lnSpc>
              <a:buFont typeface="+mj-cs"/>
              <a:buAutoNum type="hebrew2Minus"/>
              <a:defRPr/>
            </a:pPr>
            <a:r>
              <a:rPr lang="he-IL" sz="1700" dirty="0">
                <a:cs typeface="Gisha"/>
              </a:rPr>
              <a:t>תיק מבנה על כל נספחיו – עבודה מול צ'ק ליסט</a:t>
            </a:r>
          </a:p>
          <a:p>
            <a:pPr marL="960120" lvl="1" indent="-457200">
              <a:buFont typeface="+mj-lt"/>
              <a:buAutoNum type="arabicPeriod"/>
              <a:defRPr/>
            </a:pPr>
            <a:r>
              <a:rPr lang="he-IL" b="1" dirty="0">
                <a:solidFill>
                  <a:srgbClr val="0000FF"/>
                </a:solidFill>
                <a:effectLst>
                  <a:outerShdw blurRad="38100" dist="38100" dir="2700000" algn="tl">
                    <a:srgbClr val="000000">
                      <a:alpha val="43137"/>
                    </a:srgbClr>
                  </a:outerShdw>
                </a:effectLst>
                <a:cs typeface="Gisha"/>
              </a:rPr>
              <a:t>אישור תיקונים לפני הגעה להנהגה</a:t>
            </a:r>
          </a:p>
          <a:p>
            <a:pPr marL="502920" lvl="1" indent="0">
              <a:buNone/>
              <a:defRPr/>
            </a:pPr>
            <a:endParaRPr lang="he-IL" sz="1700" b="1" u="sng" dirty="0"/>
          </a:p>
          <a:p>
            <a:pPr indent="-182245" eaLnBrk="1" hangingPunct="1">
              <a:lnSpc>
                <a:spcPct val="90000"/>
              </a:lnSpc>
              <a:buNone/>
            </a:pPr>
            <a:endParaRPr lang="he-IL" sz="1700" b="1" dirty="0"/>
          </a:p>
          <a:p>
            <a:pPr indent="-182245" eaLnBrk="1" hangingPunct="1">
              <a:lnSpc>
                <a:spcPct val="90000"/>
              </a:lnSpc>
            </a:pPr>
            <a:endParaRPr lang="he-IL" sz="1700" b="1" dirty="0"/>
          </a:p>
          <a:p>
            <a:pPr indent="-182245">
              <a:lnSpc>
                <a:spcPct val="90000"/>
              </a:lnSpc>
              <a:buNone/>
            </a:pPr>
            <a:endParaRPr lang="he-IL" sz="1700" b="1" i="1" u="sng" dirty="0"/>
          </a:p>
          <a:p>
            <a:pPr indent="-182245" eaLnBrk="1" hangingPunct="1">
              <a:lnSpc>
                <a:spcPct val="90000"/>
              </a:lnSpc>
              <a:buNone/>
            </a:pPr>
            <a:endParaRPr lang="he-IL" sz="1700" b="1" dirty="0"/>
          </a:p>
          <a:p>
            <a:pPr indent="-182245" eaLnBrk="1" hangingPunct="1">
              <a:buFont typeface="Georgia" pitchFamily="18" charset="0"/>
              <a:buNone/>
            </a:pPr>
            <a:endParaRPr lang="he-IL" sz="1700" dirty="0"/>
          </a:p>
        </p:txBody>
      </p:sp>
      <p:sp>
        <p:nvSpPr>
          <p:cNvPr id="12" name="Rectangle 2">
            <a:extLst>
              <a:ext uri="{FF2B5EF4-FFF2-40B4-BE49-F238E27FC236}">
                <a16:creationId xmlns:a16="http://schemas.microsoft.com/office/drawing/2014/main" id="{E8CD3913-F7F0-4549-A87A-195EDC898661}"/>
              </a:ext>
            </a:extLst>
          </p:cNvPr>
          <p:cNvSpPr>
            <a:spLocks noChangeArrowheads="1"/>
          </p:cNvSpPr>
          <p:nvPr/>
        </p:nvSpPr>
        <p:spPr bwMode="auto">
          <a:xfrm>
            <a:off x="689356" y="6357862"/>
            <a:ext cx="7782551" cy="40011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a:ln>
                <a:noFill/>
              </a:ln>
              <a:effectLst/>
              <a:latin typeface="Assistant" panose="00000500000000000000" pitchFamily="2" charset="-79"/>
              <a:cs typeface="Assistant" panose="00000500000000000000" pitchFamily="2" charset="-79"/>
            </a:endParaRPr>
          </a:p>
        </p:txBody>
      </p:sp>
      <p:cxnSp>
        <p:nvCxnSpPr>
          <p:cNvPr id="13" name="מחבר ישר 12">
            <a:extLst>
              <a:ext uri="{FF2B5EF4-FFF2-40B4-BE49-F238E27FC236}">
                <a16:creationId xmlns:a16="http://schemas.microsoft.com/office/drawing/2014/main" id="{A8CB1F24-9DC3-45A1-9732-242D34F8492F}"/>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4" name="מחבר ישר 13">
            <a:extLst>
              <a:ext uri="{FF2B5EF4-FFF2-40B4-BE49-F238E27FC236}">
                <a16:creationId xmlns:a16="http://schemas.microsoft.com/office/drawing/2014/main" id="{18425AAB-E108-4A5E-B03B-47B08DEAD414}"/>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
        <p:nvSpPr>
          <p:cNvPr id="16" name="כותרת 1">
            <a:extLst>
              <a:ext uri="{FF2B5EF4-FFF2-40B4-BE49-F238E27FC236}">
                <a16:creationId xmlns:a16="http://schemas.microsoft.com/office/drawing/2014/main" id="{C357F8C2-AF35-4295-A342-FAC0315D2F3A}"/>
              </a:ext>
            </a:extLst>
          </p:cNvPr>
          <p:cNvSpPr txBox="1">
            <a:spLocks/>
          </p:cNvSpPr>
          <p:nvPr/>
        </p:nvSpPr>
        <p:spPr>
          <a:xfrm>
            <a:off x="1909070" y="341784"/>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cxnSp>
        <p:nvCxnSpPr>
          <p:cNvPr id="17" name="מחבר ישר 16">
            <a:extLst>
              <a:ext uri="{FF2B5EF4-FFF2-40B4-BE49-F238E27FC236}">
                <a16:creationId xmlns:a16="http://schemas.microsoft.com/office/drawing/2014/main" id="{CC5F8108-AE39-4723-B184-E3D2EB4AD418}"/>
              </a:ext>
            </a:extLst>
          </p:cNvPr>
          <p:cNvCxnSpPr/>
          <p:nvPr/>
        </p:nvCxnSpPr>
        <p:spPr>
          <a:xfrm flipH="1" flipV="1">
            <a:off x="0" y="33372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8" name="מחבר ישר 17">
            <a:extLst>
              <a:ext uri="{FF2B5EF4-FFF2-40B4-BE49-F238E27FC236}">
                <a16:creationId xmlns:a16="http://schemas.microsoft.com/office/drawing/2014/main" id="{9BDAC4A2-2847-4DE2-8F5A-5C70B75C01EE}"/>
              </a:ext>
            </a:extLst>
          </p:cNvPr>
          <p:cNvCxnSpPr/>
          <p:nvPr/>
        </p:nvCxnSpPr>
        <p:spPr>
          <a:xfrm flipH="1">
            <a:off x="0" y="116787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9" name="קבוצה 18">
            <a:extLst>
              <a:ext uri="{FF2B5EF4-FFF2-40B4-BE49-F238E27FC236}">
                <a16:creationId xmlns:a16="http://schemas.microsoft.com/office/drawing/2014/main" id="{7647BBA5-99F7-4CD1-85C6-4D4B189EE21B}"/>
              </a:ext>
            </a:extLst>
          </p:cNvPr>
          <p:cNvGrpSpPr/>
          <p:nvPr/>
        </p:nvGrpSpPr>
        <p:grpSpPr>
          <a:xfrm>
            <a:off x="109765" y="68648"/>
            <a:ext cx="1448468" cy="1416136"/>
            <a:chOff x="3563888" y="-99392"/>
            <a:chExt cx="1944216" cy="1900818"/>
          </a:xfrm>
        </p:grpSpPr>
        <p:sp>
          <p:nvSpPr>
            <p:cNvPr id="20" name="אליפסה 19">
              <a:extLst>
                <a:ext uri="{FF2B5EF4-FFF2-40B4-BE49-F238E27FC236}">
                  <a16:creationId xmlns:a16="http://schemas.microsoft.com/office/drawing/2014/main" id="{5368194D-ABD1-4C20-B523-D3061A6EBA26}"/>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1" name="תמונה 6" descr="בטיחות ומקצועיות">
              <a:extLst>
                <a:ext uri="{FF2B5EF4-FFF2-40B4-BE49-F238E27FC236}">
                  <a16:creationId xmlns:a16="http://schemas.microsoft.com/office/drawing/2014/main" id="{443082F7-92A1-4109-B13A-16343C54C6EC}"/>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22" name="תמונה 21">
            <a:extLst>
              <a:ext uri="{FF2B5EF4-FFF2-40B4-BE49-F238E27FC236}">
                <a16:creationId xmlns:a16="http://schemas.microsoft.com/office/drawing/2014/main" id="{072DB834-88C7-4D60-8043-EABCD333861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Lst>
          </a:blip>
          <a:stretch>
            <a:fillRect/>
          </a:stretch>
        </p:blipFill>
        <p:spPr>
          <a:xfrm>
            <a:off x="7695717" y="-107367"/>
            <a:ext cx="1666875" cy="1547813"/>
          </a:xfrm>
          <a:prstGeom prst="rect">
            <a:avLst/>
          </a:prstGeom>
        </p:spPr>
      </p:pic>
    </p:spTree>
    <p:extLst>
      <p:ext uri="{BB962C8B-B14F-4D97-AF65-F5344CB8AC3E}">
        <p14:creationId xmlns:p14="http://schemas.microsoft.com/office/powerpoint/2010/main" val="100722997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595036" y="368052"/>
            <a:ext cx="5943613" cy="785796"/>
          </a:xfrm>
        </p:spPr>
        <p:txBody>
          <a:bodyPr rtlCol="0"/>
          <a:lstStyle/>
          <a:p>
            <a:pPr marL="320040" indent="-320040" eaLnBrk="1" fontAlgn="auto" hangingPunct="1">
              <a:spcAft>
                <a:spcPts val="0"/>
              </a:spcAft>
              <a:buClr>
                <a:schemeClr val="accent6">
                  <a:lumMod val="75000"/>
                </a:schemeClr>
              </a:buClr>
              <a:defRPr/>
            </a:pPr>
            <a:r>
              <a:rPr lang="he-IL" sz="3600" dirty="0"/>
              <a:t>תיק מבנה – לו"ז הקמה</a:t>
            </a:r>
          </a:p>
        </p:txBody>
      </p:sp>
      <p:sp>
        <p:nvSpPr>
          <p:cNvPr id="66569" name="מציין מיקום תוכן 9"/>
          <p:cNvSpPr>
            <a:spLocks noGrp="1"/>
          </p:cNvSpPr>
          <p:nvPr>
            <p:ph sz="quarter" idx="13"/>
          </p:nvPr>
        </p:nvSpPr>
        <p:spPr>
          <a:xfrm>
            <a:off x="535356" y="1829048"/>
            <a:ext cx="8324850" cy="3475038"/>
          </a:xfrm>
        </p:spPr>
        <p:txBody>
          <a:bodyPr/>
          <a:lstStyle/>
          <a:p>
            <a:r>
              <a:rPr lang="he-IL" sz="2400" b="1" u="sng" dirty="0"/>
              <a:t>לו"ז הקמה</a:t>
            </a:r>
            <a:r>
              <a:rPr lang="he-IL" sz="2400" dirty="0"/>
              <a:t> – בניית לו"ז למבנה נועדה כדי לסדר את השלבים וגם כדי ליצור מסגרת זמנים לעבודה. יש לבנות לו"ז שכולל את כל מה שיש לעשות במבנה (קלפים, חיבורים, משטחי הליכה, ערסלים, סולמות, עטיפה, מתקנים ועוד).</a:t>
            </a:r>
          </a:p>
          <a:p>
            <a:r>
              <a:rPr lang="he-IL" sz="2400" dirty="0"/>
              <a:t>יש ליצור טבלה מסודרת שכוללת את המשימה ואת הזמן שבו היא אמורה להתבצע. ככל שנרד לפרטים קטנים יותר ("הצבת משטחי בוסים בגובה קרקע" ולא "הצבת משטחי בוסים"), כך נוכל להקפיד על </a:t>
            </a:r>
            <a:r>
              <a:rPr lang="he-IL" sz="2400" dirty="0" err="1"/>
              <a:t>הלו"ז</a:t>
            </a:r>
            <a:r>
              <a:rPr lang="he-IL" sz="2400" dirty="0"/>
              <a:t> בפועל </a:t>
            </a:r>
            <a:r>
              <a:rPr lang="he-IL" sz="2400" dirty="0" err="1"/>
              <a:t>ולאמוד</a:t>
            </a:r>
            <a:r>
              <a:rPr lang="he-IL" sz="2400" dirty="0"/>
              <a:t> את מצבנו. כמו כן, אפשר להוסיף עמודה של אחראי/ת, כדי שיהיה ברור מי דואג/ת למה.</a:t>
            </a:r>
            <a:endParaRPr lang="en-US" sz="2400" dirty="0">
              <a:cs typeface="Gisha" pitchFamily="34" charset="-79"/>
            </a:endParaRPr>
          </a:p>
          <a:p>
            <a:pPr>
              <a:buFont typeface="Georgia" pitchFamily="18" charset="0"/>
              <a:buNone/>
            </a:pPr>
            <a:endParaRPr lang="en-US" sz="1200" dirty="0">
              <a:cs typeface="Gisha" pitchFamily="34" charset="-79"/>
            </a:endParaRPr>
          </a:p>
          <a:p>
            <a:endParaRPr lang="he-IL" sz="1200" dirty="0"/>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cxnSp>
        <p:nvCxnSpPr>
          <p:cNvPr id="10" name="מחבר ישר 9">
            <a:extLst>
              <a:ext uri="{FF2B5EF4-FFF2-40B4-BE49-F238E27FC236}">
                <a16:creationId xmlns:a16="http://schemas.microsoft.com/office/drawing/2014/main" id="{EF612234-1EE0-4F9F-B92A-157494C589C7}"/>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1" name="מחבר ישר 10">
            <a:extLst>
              <a:ext uri="{FF2B5EF4-FFF2-40B4-BE49-F238E27FC236}">
                <a16:creationId xmlns:a16="http://schemas.microsoft.com/office/drawing/2014/main" id="{494FC369-F15F-4707-A327-85B3B09225B0}"/>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2" name="קבוצה 11">
            <a:extLst>
              <a:ext uri="{FF2B5EF4-FFF2-40B4-BE49-F238E27FC236}">
                <a16:creationId xmlns:a16="http://schemas.microsoft.com/office/drawing/2014/main" id="{3D7C9970-3C30-4641-9D63-B6719A2FF1EC}"/>
              </a:ext>
            </a:extLst>
          </p:cNvPr>
          <p:cNvGrpSpPr/>
          <p:nvPr/>
        </p:nvGrpSpPr>
        <p:grpSpPr>
          <a:xfrm>
            <a:off x="109765" y="34456"/>
            <a:ext cx="1448468" cy="1416136"/>
            <a:chOff x="3563888" y="-99392"/>
            <a:chExt cx="1944216" cy="1900818"/>
          </a:xfrm>
        </p:grpSpPr>
        <p:sp>
          <p:nvSpPr>
            <p:cNvPr id="13" name="אליפסה 12">
              <a:extLst>
                <a:ext uri="{FF2B5EF4-FFF2-40B4-BE49-F238E27FC236}">
                  <a16:creationId xmlns:a16="http://schemas.microsoft.com/office/drawing/2014/main" id="{2BA0AF3A-9893-4322-93B4-219BC9104026}"/>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תמונה 6" descr="בטיחות ומקצועיות">
              <a:extLst>
                <a:ext uri="{FF2B5EF4-FFF2-40B4-BE49-F238E27FC236}">
                  <a16:creationId xmlns:a16="http://schemas.microsoft.com/office/drawing/2014/main" id="{6B64F2D0-22C9-4917-A203-79E2B848915F}"/>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5" name="תמונה 14">
            <a:extLst>
              <a:ext uri="{FF2B5EF4-FFF2-40B4-BE49-F238E27FC236}">
                <a16:creationId xmlns:a16="http://schemas.microsoft.com/office/drawing/2014/main" id="{F5766ACC-F4F6-4487-93F2-971001DEB49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Lst>
          </a:blip>
          <a:stretch>
            <a:fillRect/>
          </a:stretch>
        </p:blipFill>
        <p:spPr>
          <a:xfrm>
            <a:off x="7542221" y="-78924"/>
            <a:ext cx="1666875" cy="1547813"/>
          </a:xfrm>
          <a:prstGeom prst="rect">
            <a:avLst/>
          </a:prstGeom>
        </p:spPr>
      </p:pic>
      <p:sp>
        <p:nvSpPr>
          <p:cNvPr id="16" name="Rectangle 2">
            <a:extLst>
              <a:ext uri="{FF2B5EF4-FFF2-40B4-BE49-F238E27FC236}">
                <a16:creationId xmlns:a16="http://schemas.microsoft.com/office/drawing/2014/main" id="{08ED8760-6152-4733-905B-D531975FFE74}"/>
              </a:ext>
            </a:extLst>
          </p:cNvPr>
          <p:cNvSpPr>
            <a:spLocks noChangeArrowheads="1"/>
          </p:cNvSpPr>
          <p:nvPr/>
        </p:nvSpPr>
        <p:spPr bwMode="auto">
          <a:xfrm>
            <a:off x="689356" y="6357862"/>
            <a:ext cx="7782551" cy="40011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a:ln>
                <a:noFill/>
              </a:ln>
              <a:effectLst/>
              <a:latin typeface="Assistant" panose="00000500000000000000" pitchFamily="2" charset="-79"/>
              <a:cs typeface="Assistant" panose="00000500000000000000" pitchFamily="2" charset="-79"/>
            </a:endParaRPr>
          </a:p>
        </p:txBody>
      </p:sp>
      <p:cxnSp>
        <p:nvCxnSpPr>
          <p:cNvPr id="17" name="מחבר ישר 16">
            <a:extLst>
              <a:ext uri="{FF2B5EF4-FFF2-40B4-BE49-F238E27FC236}">
                <a16:creationId xmlns:a16="http://schemas.microsoft.com/office/drawing/2014/main" id="{1E4A57BF-BA34-4867-A993-BB592DC0AF4B}"/>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8" name="מחבר ישר 17">
            <a:extLst>
              <a:ext uri="{FF2B5EF4-FFF2-40B4-BE49-F238E27FC236}">
                <a16:creationId xmlns:a16="http://schemas.microsoft.com/office/drawing/2014/main" id="{29E7337B-BCA0-4883-9969-D6E7FFE7E9EF}"/>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30799223"/>
      </p:ext>
    </p:extLst>
  </p:cSld>
  <p:clrMapOvr>
    <a:masterClrMapping/>
  </p:clrMapOvr>
  <p:transition/>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657081" y="358635"/>
            <a:ext cx="5943613" cy="785796"/>
          </a:xfrm>
        </p:spPr>
        <p:txBody>
          <a:bodyPr rtlCol="0"/>
          <a:lstStyle/>
          <a:p>
            <a:pPr eaLnBrk="1" fontAlgn="auto" hangingPunct="1" indent="-320040" marL="320040">
              <a:spcAft>
                <a:spcPts val="0"/>
              </a:spcAft>
              <a:buClr>
                <a:schemeClr val="accent6">
                  <a:lumMod val="75000"/>
                </a:schemeClr>
              </a:buClr>
              <a:defRPr/>
            </a:pPr>
            <a:r>
              <a:rPr dirty="0" lang="he-IL" sz="3600"/>
              <a:t>תיק מבנה – לו"ז הקמה</a:t>
            </a:r>
          </a:p>
        </p:txBody>
      </p:sp>
      <p:sp>
        <p:nvSpPr>
          <p:cNvPr id="4" name="כותרת 1"/>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pic>
        <p:nvPicPr>
          <p:cNvPr id="67593" name="Picture 2"/>
          <p:cNvPicPr>
            <a:picLocks noChangeArrowheads="1" noChangeAspect="1"/>
          </p:cNvPicPr>
          <p:nvPr/>
        </p:nvPicPr>
        <p:blipFill>
          <a:blip cstate="print" r:embed="rId3"/>
          <a:srcRect b="89" l="32" r="144" t="137"/>
          <a:stretch>
            <a:fillRect/>
          </a:stretch>
        </p:blipFill>
        <p:spPr bwMode="auto">
          <a:xfrm>
            <a:off x="129857" y="1882956"/>
            <a:ext cx="4247077" cy="3328119"/>
          </a:xfrm>
          <a:prstGeom prst="rect">
            <a:avLst/>
          </a:prstGeom>
          <a:noFill/>
          <a:ln w="28575">
            <a:solidFill>
              <a:schemeClr val="tx1"/>
            </a:solidFill>
            <a:miter lim="800000"/>
            <a:headEnd/>
            <a:tailEnd/>
          </a:ln>
        </p:spPr>
      </p:pic>
      <p:pic>
        <p:nvPicPr>
          <p:cNvPr id="67594" name="Picture 3"/>
          <p:cNvPicPr>
            <a:picLocks noChangeArrowheads="1" noChangeAspect="1"/>
          </p:cNvPicPr>
          <p:nvPr/>
        </p:nvPicPr>
        <p:blipFill>
          <a:blip cstate="print" r:embed="rId4"/>
          <a:srcRect b="11" l="137" r="121" t="122"/>
          <a:stretch>
            <a:fillRect/>
          </a:stretch>
        </p:blipFill>
        <p:spPr bwMode="auto">
          <a:xfrm>
            <a:off x="4716016" y="1624065"/>
            <a:ext cx="3930525" cy="4540890"/>
          </a:xfrm>
          <a:prstGeom prst="rect">
            <a:avLst/>
          </a:prstGeom>
          <a:noFill/>
          <a:ln w="28575">
            <a:solidFill>
              <a:schemeClr val="tx1"/>
            </a:solidFill>
            <a:miter lim="800000"/>
            <a:headEnd/>
            <a:tailEnd/>
          </a:ln>
        </p:spPr>
      </p:pic>
      <p:cxnSp>
        <p:nvCxnSpPr>
          <p:cNvPr id="11" name="מחבר ישר 10">
            <a:extLst>
              <a:ext uri="{FF2B5EF4-FFF2-40B4-BE49-F238E27FC236}">
                <a16:creationId xmlns:a16="http://schemas.microsoft.com/office/drawing/2014/main" id="{6969A341-96D6-4C63-B4CF-A9078B5C053B}"/>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A608CBED-8BFD-4B53-8D2D-0F261822A25D}"/>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63199A99-FDED-4E4D-A363-B1F341E4F9D5}"/>
              </a:ext>
            </a:extLst>
          </p:cNvPr>
          <p:cNvGrpSpPr/>
          <p:nvPr/>
        </p:nvGrpSpPr>
        <p:grpSpPr>
          <a:xfrm>
            <a:off x="109765" y="34456"/>
            <a:ext cx="1448468" cy="1416136"/>
            <a:chOff x="3563888" y="-99392"/>
            <a:chExt cx="1944216" cy="1900818"/>
          </a:xfrm>
        </p:grpSpPr>
        <p:sp>
          <p:nvSpPr>
            <p:cNvPr id="14" name="אליפסה 13">
              <a:extLst>
                <a:ext uri="{FF2B5EF4-FFF2-40B4-BE49-F238E27FC236}">
                  <a16:creationId xmlns:a16="http://schemas.microsoft.com/office/drawing/2014/main" id="{EE9380D6-F907-45F9-8402-52BD453F29BD}"/>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5" name="תמונה 6">
              <a:extLst>
                <a:ext uri="{FF2B5EF4-FFF2-40B4-BE49-F238E27FC236}">
                  <a16:creationId xmlns:a16="http://schemas.microsoft.com/office/drawing/2014/main" id="{B143E594-1EEC-44AE-A12F-96BC368EA250}"/>
                </a:ext>
              </a:extLst>
            </p:cNvPr>
            <p:cNvPicPr>
              <a:picLocks noChangeArrowheads="1" noChangeAspect="1"/>
            </p:cNvPicPr>
            <p:nvPr/>
          </p:nvPicPr>
          <p:blipFill>
            <a:blip cstate="print" r:embed="rId5">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6" name="תמונה 15">
            <a:extLst>
              <a:ext uri="{FF2B5EF4-FFF2-40B4-BE49-F238E27FC236}">
                <a16:creationId xmlns:a16="http://schemas.microsoft.com/office/drawing/2014/main" id="{7B9B525C-9D39-44CF-A1B4-B35DCAB1802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714515" y="-97221"/>
            <a:ext cx="1666875" cy="1547813"/>
          </a:xfrm>
          <a:prstGeom prst="rect">
            <a:avLst/>
          </a:prstGeom>
        </p:spPr>
      </p:pic>
      <p:sp>
        <p:nvSpPr>
          <p:cNvPr id="17" name="Rectangle 2">
            <a:extLst>
              <a:ext uri="{FF2B5EF4-FFF2-40B4-BE49-F238E27FC236}">
                <a16:creationId xmlns:a16="http://schemas.microsoft.com/office/drawing/2014/main" id="{84B13A30-7A7F-4AED-A981-A7C1814B9DF2}"/>
              </a:ext>
            </a:extLst>
          </p:cNvPr>
          <p:cNvSpPr>
            <a:spLocks noChangeArrowheads="1"/>
          </p:cNvSpPr>
          <p:nvPr/>
        </p:nvSpPr>
        <p:spPr bwMode="auto">
          <a:xfrm>
            <a:off x="689356" y="6357862"/>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18" name="מחבר ישר 17">
            <a:extLst>
              <a:ext uri="{FF2B5EF4-FFF2-40B4-BE49-F238E27FC236}">
                <a16:creationId xmlns:a16="http://schemas.microsoft.com/office/drawing/2014/main" id="{4A55B370-6A18-4F49-8F5F-995D5A33A371}"/>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9" name="מחבר ישר 18">
            <a:extLst>
              <a:ext uri="{FF2B5EF4-FFF2-40B4-BE49-F238E27FC236}">
                <a16:creationId xmlns:a16="http://schemas.microsoft.com/office/drawing/2014/main" id="{4FA87080-36AB-4EF0-A8A6-8385406D66EC}"/>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6707848"/>
      </p:ext>
    </p:extLst>
  </p:cSld>
  <p:clrMapOvr>
    <a:masterClrMapping/>
  </p:clrMapOvr>
  <p:transition/>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4" name="מציין מיקום תוכן 9"/>
          <p:cNvSpPr txBox="1">
            <a:spLocks/>
          </p:cNvSpPr>
          <p:nvPr/>
        </p:nvSpPr>
        <p:spPr bwMode="auto">
          <a:xfrm>
            <a:off x="755651" y="1446664"/>
            <a:ext cx="8062118" cy="1304925"/>
          </a:xfrm>
          <a:prstGeom prst="rect">
            <a:avLst/>
          </a:prstGeom>
          <a:noFill/>
          <a:ln w="9525">
            <a:noFill/>
            <a:miter lim="800000"/>
            <a:headEnd/>
            <a:tailEnd/>
          </a:ln>
        </p:spPr>
        <p:txBody>
          <a:bodyPr anchor="t" bIns="45720" lIns="91440" rIns="91440" tIns="45720"/>
          <a:lstStyle/>
          <a:p>
            <a:pPr>
              <a:defRPr/>
            </a:pPr>
            <a:r>
              <a:rPr b="1" dirty="0" lang="he-IL" sz="2000" u="sng">
                <a:cs typeface="Gisha"/>
              </a:rPr>
              <a:t>סדר הפירוק</a:t>
            </a:r>
            <a:r>
              <a:rPr b="1" dirty="0" lang="he-IL" sz="2000">
                <a:cs typeface="Gisha"/>
              </a:rPr>
              <a:t> -</a:t>
            </a:r>
            <a:r>
              <a:rPr dirty="0" lang="he-IL" sz="2000">
                <a:cs typeface="Gisha"/>
              </a:rPr>
              <a:t> הפירוק מורכב בדיוק כמו ההקמה </a:t>
            </a:r>
            <a:r>
              <a:rPr b="1" dirty="0" lang="he-IL" sz="2000">
                <a:cs typeface="Gisha"/>
              </a:rPr>
              <a:t>ואפילו יותר</a:t>
            </a:r>
            <a:r>
              <a:rPr dirty="0" lang="he-IL" sz="2000">
                <a:cs typeface="Gisha"/>
              </a:rPr>
              <a:t>, לכן עלינו לתכנן את הפירוק ואת שלביו כדי לצמצם ככל הניתן את כמות הנפגעים בפירוק.</a:t>
            </a:r>
          </a:p>
          <a:p>
            <a:pPr>
              <a:defRPr/>
            </a:pPr>
            <a:endParaRPr dirty="0" lang="he-IL" sz="2000">
              <a:cs typeface="+mn-cs"/>
            </a:endParaRPr>
          </a:p>
          <a:p>
            <a:pPr>
              <a:defRPr/>
            </a:pPr>
            <a:endParaRPr dirty="0" lang="he-IL" sz="2000">
              <a:cs typeface="+mn-cs"/>
            </a:endParaRPr>
          </a:p>
          <a:p>
            <a:pPr>
              <a:defRPr/>
            </a:pPr>
            <a:endParaRPr dirty="0" lang="he-IL" sz="2000">
              <a:cs typeface="+mn-cs"/>
            </a:endParaRPr>
          </a:p>
          <a:p>
            <a:pPr>
              <a:defRPr/>
            </a:pPr>
            <a:endParaRPr dirty="0" lang="he-IL" sz="2000">
              <a:cs typeface="+mn-cs"/>
            </a:endParaRPr>
          </a:p>
          <a:p>
            <a:pPr>
              <a:defRPr/>
            </a:pPr>
            <a:endParaRPr dirty="0" lang="he-IL" sz="2000">
              <a:cs typeface="+mn-cs"/>
            </a:endParaRPr>
          </a:p>
          <a:p>
            <a:pPr>
              <a:defRPr/>
            </a:pPr>
            <a:endParaRPr dirty="0" lang="he-IL" sz="2000">
              <a:cs typeface="+mn-cs"/>
            </a:endParaRPr>
          </a:p>
          <a:p>
            <a:pPr>
              <a:defRPr/>
            </a:pPr>
            <a:endParaRPr dirty="0" lang="he-IL" sz="2000">
              <a:cs typeface="+mn-cs"/>
            </a:endParaRPr>
          </a:p>
          <a:p>
            <a:pPr>
              <a:defRPr/>
            </a:pPr>
            <a:endParaRPr dirty="0" lang="he-IL" sz="2000">
              <a:cs typeface="+mn-cs"/>
            </a:endParaRPr>
          </a:p>
          <a:p>
            <a:pPr>
              <a:defRPr/>
            </a:pPr>
            <a:endParaRPr dirty="0" lang="en-US" sz="2000">
              <a:cs typeface="+mn-cs"/>
            </a:endParaRPr>
          </a:p>
        </p:txBody>
      </p:sp>
      <p:sp>
        <p:nvSpPr>
          <p:cNvPr id="6146" name="כותרת 1"/>
          <p:cNvSpPr>
            <a:spLocks noGrp="1"/>
          </p:cNvSpPr>
          <p:nvPr>
            <p:ph type="title"/>
          </p:nvPr>
        </p:nvSpPr>
        <p:spPr>
          <a:xfrm>
            <a:off x="1367742" y="416340"/>
            <a:ext cx="5943613" cy="785796"/>
          </a:xfrm>
        </p:spPr>
        <p:txBody>
          <a:bodyPr rtlCol="0"/>
          <a:lstStyle/>
          <a:p>
            <a:pPr eaLnBrk="1" fontAlgn="auto" hangingPunct="1" indent="-320040" marL="320040">
              <a:spcAft>
                <a:spcPts val="0"/>
              </a:spcAft>
              <a:buClr>
                <a:schemeClr val="accent6">
                  <a:lumMod val="75000"/>
                </a:schemeClr>
              </a:buClr>
              <a:defRPr/>
            </a:pPr>
            <a:r>
              <a:rPr lang="he-IL" sz="3600"/>
              <a:t>תיק מבנה – סדר פירוק</a:t>
            </a:r>
          </a:p>
        </p:txBody>
      </p:sp>
      <p:sp>
        <p:nvSpPr>
          <p:cNvPr id="4" name="כותרת 1"/>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pic>
        <p:nvPicPr>
          <p:cNvPr id="65546" name="Picture 2"/>
          <p:cNvPicPr>
            <a:picLocks noChangeArrowheads="1" noChangeAspect="1"/>
          </p:cNvPicPr>
          <p:nvPr/>
        </p:nvPicPr>
        <p:blipFill>
          <a:blip cstate="print" r:embed="rId3"/>
          <a:srcRect b="23533" l="24" r="104" t="37299"/>
          <a:stretch>
            <a:fillRect/>
          </a:stretch>
        </p:blipFill>
        <p:spPr bwMode="auto">
          <a:xfrm>
            <a:off x="539552" y="2402128"/>
            <a:ext cx="6136139" cy="3506667"/>
          </a:xfrm>
          <a:prstGeom prst="rect">
            <a:avLst/>
          </a:prstGeom>
          <a:noFill/>
          <a:ln w="28575">
            <a:solidFill>
              <a:schemeClr val="tx1"/>
            </a:solidFill>
            <a:miter lim="800000"/>
            <a:headEnd/>
            <a:tailEnd/>
          </a:ln>
        </p:spPr>
      </p:pic>
      <p:cxnSp>
        <p:nvCxnSpPr>
          <p:cNvPr id="21" name="מחבר ישר 20">
            <a:extLst>
              <a:ext uri="{FF2B5EF4-FFF2-40B4-BE49-F238E27FC236}">
                <a16:creationId xmlns:a16="http://schemas.microsoft.com/office/drawing/2014/main" id="{D30257ED-AA99-4EBE-8DFC-31CE241CF878}"/>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22" name="מחבר ישר 21">
            <a:extLst>
              <a:ext uri="{FF2B5EF4-FFF2-40B4-BE49-F238E27FC236}">
                <a16:creationId xmlns:a16="http://schemas.microsoft.com/office/drawing/2014/main" id="{0DFE1021-D858-45A9-8052-C4DFB6FABCD2}"/>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23" name="קבוצה 22">
            <a:extLst>
              <a:ext uri="{FF2B5EF4-FFF2-40B4-BE49-F238E27FC236}">
                <a16:creationId xmlns:a16="http://schemas.microsoft.com/office/drawing/2014/main" id="{85066BDA-5462-4D63-B51B-21A0A90B6A35}"/>
              </a:ext>
            </a:extLst>
          </p:cNvPr>
          <p:cNvGrpSpPr/>
          <p:nvPr/>
        </p:nvGrpSpPr>
        <p:grpSpPr>
          <a:xfrm>
            <a:off x="109765" y="34456"/>
            <a:ext cx="1448468" cy="1416136"/>
            <a:chOff x="3563888" y="-99392"/>
            <a:chExt cx="1944216" cy="1900818"/>
          </a:xfrm>
        </p:grpSpPr>
        <p:sp>
          <p:nvSpPr>
            <p:cNvPr id="24" name="אליפסה 23">
              <a:extLst>
                <a:ext uri="{FF2B5EF4-FFF2-40B4-BE49-F238E27FC236}">
                  <a16:creationId xmlns:a16="http://schemas.microsoft.com/office/drawing/2014/main" id="{8696F9C0-1BE0-4C0D-B18A-18201F83240A}"/>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25" name="תמונה 6">
              <a:extLst>
                <a:ext uri="{FF2B5EF4-FFF2-40B4-BE49-F238E27FC236}">
                  <a16:creationId xmlns:a16="http://schemas.microsoft.com/office/drawing/2014/main" id="{C38B3FF7-C002-4BBA-A9AF-3489579D358F}"/>
                </a:ext>
              </a:extLst>
            </p:cNvPr>
            <p:cNvPicPr>
              <a:picLocks noChangeArrowheads="1" noChangeAspect="1"/>
            </p:cNvPicPr>
            <p:nvPr/>
          </p:nvPicPr>
          <p:blipFill>
            <a:blip cstate="print" r:embed="rId4">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26" name="תמונה 25">
            <a:extLst>
              <a:ext uri="{FF2B5EF4-FFF2-40B4-BE49-F238E27FC236}">
                <a16:creationId xmlns:a16="http://schemas.microsoft.com/office/drawing/2014/main" id="{884B2C68-4A46-4A64-BE22-1DB0DD51F75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78924"/>
            <a:ext cx="1666875" cy="1547813"/>
          </a:xfrm>
          <a:prstGeom prst="rect">
            <a:avLst/>
          </a:prstGeom>
        </p:spPr>
      </p:pic>
      <p:sp>
        <p:nvSpPr>
          <p:cNvPr id="15" name="Rectangle 2">
            <a:extLst>
              <a:ext uri="{FF2B5EF4-FFF2-40B4-BE49-F238E27FC236}">
                <a16:creationId xmlns:a16="http://schemas.microsoft.com/office/drawing/2014/main" id="{394786F1-C5DE-402A-8486-E6FFC67A355E}"/>
              </a:ext>
            </a:extLst>
          </p:cNvPr>
          <p:cNvSpPr>
            <a:spLocks noChangeArrowheads="1"/>
          </p:cNvSpPr>
          <p:nvPr/>
        </p:nvSpPr>
        <p:spPr bwMode="auto">
          <a:xfrm>
            <a:off x="689356" y="6357862"/>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16" name="מחבר ישר 15">
            <a:extLst>
              <a:ext uri="{FF2B5EF4-FFF2-40B4-BE49-F238E27FC236}">
                <a16:creationId xmlns:a16="http://schemas.microsoft.com/office/drawing/2014/main" id="{68AC0272-1363-4D6A-AA2E-0A2053853C47}"/>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7" name="מחבר ישר 16">
            <a:extLst>
              <a:ext uri="{FF2B5EF4-FFF2-40B4-BE49-F238E27FC236}">
                <a16:creationId xmlns:a16="http://schemas.microsoft.com/office/drawing/2014/main" id="{2FB2A23B-337A-4819-AFF2-4A9093535317}"/>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02959493"/>
      </p:ext>
    </p:extLst>
  </p:cSld>
  <p:clrMapOvr>
    <a:masterClrMapping/>
  </p:clrMapOvr>
  <p:transition/>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525689" y="388710"/>
            <a:ext cx="5943613" cy="785796"/>
          </a:xfrm>
        </p:spPr>
        <p:txBody>
          <a:bodyPr rtlCol="0"/>
          <a:lstStyle/>
          <a:p>
            <a:pPr eaLnBrk="1" fontAlgn="auto" hangingPunct="1" indent="-320040" marL="320040">
              <a:spcAft>
                <a:spcPts val="0"/>
              </a:spcAft>
              <a:buClr>
                <a:schemeClr val="accent6">
                  <a:lumMod val="75000"/>
                </a:schemeClr>
              </a:buClr>
              <a:defRPr/>
            </a:pPr>
            <a:r>
              <a:rPr lang="he-IL" sz="3600"/>
              <a:t>תיק מבנה – רשימות ציוד</a:t>
            </a:r>
          </a:p>
        </p:txBody>
      </p:sp>
      <p:sp>
        <p:nvSpPr>
          <p:cNvPr id="4" name="כותרת 1"/>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pic>
        <p:nvPicPr>
          <p:cNvPr id="68618" name="Picture 2"/>
          <p:cNvPicPr>
            <a:picLocks noChangeArrowheads="1" noChangeAspect="1"/>
          </p:cNvPicPr>
          <p:nvPr/>
        </p:nvPicPr>
        <p:blipFill rotWithShape="1">
          <a:blip cstate="print" r:embed="rId3"/>
          <a:srcRect b="12" l="96" r="12" t="150"/>
          <a:stretch/>
        </p:blipFill>
        <p:spPr bwMode="auto">
          <a:xfrm>
            <a:off x="2105646" y="1417485"/>
            <a:ext cx="5212729" cy="4444446"/>
          </a:xfrm>
          <a:prstGeom prst="rect">
            <a:avLst/>
          </a:prstGeom>
          <a:noFill/>
          <a:ln w="38100">
            <a:solidFill>
              <a:schemeClr val="tx1"/>
            </a:solidFill>
            <a:miter lim="800000"/>
            <a:headEnd/>
            <a:tailEnd/>
          </a:ln>
        </p:spPr>
      </p:pic>
      <p:cxnSp>
        <p:nvCxnSpPr>
          <p:cNvPr id="10" name="מחבר ישר 9">
            <a:extLst>
              <a:ext uri="{FF2B5EF4-FFF2-40B4-BE49-F238E27FC236}">
                <a16:creationId xmlns:a16="http://schemas.microsoft.com/office/drawing/2014/main" id="{742646C3-4B09-4FF6-BD7B-B0ED7A780800}"/>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B57C0DC2-E604-4686-9F42-26F47C1CD351}"/>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B63D733A-5406-4E03-8F55-956070F6DCC9}"/>
              </a:ext>
            </a:extLst>
          </p:cNvPr>
          <p:cNvGrpSpPr/>
          <p:nvPr/>
        </p:nvGrpSpPr>
        <p:grpSpPr>
          <a:xfrm>
            <a:off x="109765" y="34456"/>
            <a:ext cx="1448468" cy="1416136"/>
            <a:chOff x="3563888" y="-99392"/>
            <a:chExt cx="1944216" cy="1900818"/>
          </a:xfrm>
        </p:grpSpPr>
        <p:sp>
          <p:nvSpPr>
            <p:cNvPr id="14" name="אליפסה 13">
              <a:extLst>
                <a:ext uri="{FF2B5EF4-FFF2-40B4-BE49-F238E27FC236}">
                  <a16:creationId xmlns:a16="http://schemas.microsoft.com/office/drawing/2014/main" id="{1BE26644-1DB1-4839-9340-13AFC95892F7}"/>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5" name="תמונה 6">
              <a:extLst>
                <a:ext uri="{FF2B5EF4-FFF2-40B4-BE49-F238E27FC236}">
                  <a16:creationId xmlns:a16="http://schemas.microsoft.com/office/drawing/2014/main" id="{90BFCED0-F30F-4256-B97B-00DD57E3A56F}"/>
                </a:ext>
              </a:extLst>
            </p:cNvPr>
            <p:cNvPicPr>
              <a:picLocks noChangeArrowheads="1" noChangeAspect="1"/>
            </p:cNvPicPr>
            <p:nvPr/>
          </p:nvPicPr>
          <p:blipFill>
            <a:blip cstate="print" r:embed="rId4">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6" name="תמונה 15">
            <a:extLst>
              <a:ext uri="{FF2B5EF4-FFF2-40B4-BE49-F238E27FC236}">
                <a16:creationId xmlns:a16="http://schemas.microsoft.com/office/drawing/2014/main" id="{C5BFB764-3F81-42B6-99D2-326BAEA5540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78924"/>
            <a:ext cx="1666875" cy="1547813"/>
          </a:xfrm>
          <a:prstGeom prst="rect">
            <a:avLst/>
          </a:prstGeom>
        </p:spPr>
      </p:pic>
      <p:sp>
        <p:nvSpPr>
          <p:cNvPr id="18" name="Rectangle 2">
            <a:extLst>
              <a:ext uri="{FF2B5EF4-FFF2-40B4-BE49-F238E27FC236}">
                <a16:creationId xmlns:a16="http://schemas.microsoft.com/office/drawing/2014/main" id="{4F8CE098-6D29-4089-AD00-8E4DD92A9C84}"/>
              </a:ext>
            </a:extLst>
          </p:cNvPr>
          <p:cNvSpPr>
            <a:spLocks noChangeArrowheads="1"/>
          </p:cNvSpPr>
          <p:nvPr/>
        </p:nvSpPr>
        <p:spPr bwMode="auto">
          <a:xfrm>
            <a:off x="689356" y="6357862"/>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19" name="מחבר ישר 18">
            <a:extLst>
              <a:ext uri="{FF2B5EF4-FFF2-40B4-BE49-F238E27FC236}">
                <a16:creationId xmlns:a16="http://schemas.microsoft.com/office/drawing/2014/main" id="{467A15C8-3D42-4E24-8AE7-8AE4233626E6}"/>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0" name="מחבר ישר 19">
            <a:extLst>
              <a:ext uri="{FF2B5EF4-FFF2-40B4-BE49-F238E27FC236}">
                <a16:creationId xmlns:a16="http://schemas.microsoft.com/office/drawing/2014/main" id="{F14CF5CE-DA07-4671-B06D-EA975416303F}"/>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1473782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657081" y="452892"/>
            <a:ext cx="5943613" cy="785796"/>
          </a:xfrm>
        </p:spPr>
        <p:txBody>
          <a:bodyPr rtlCol="0"/>
          <a:lstStyle/>
          <a:p>
            <a:pPr marL="320040" indent="-320040" eaLnBrk="1" fontAlgn="auto" hangingPunct="1">
              <a:spcAft>
                <a:spcPts val="0"/>
              </a:spcAft>
              <a:buClr>
                <a:schemeClr val="accent6">
                  <a:lumMod val="75000"/>
                </a:schemeClr>
              </a:buClr>
              <a:defRPr/>
            </a:pPr>
            <a:r>
              <a:rPr lang="he-IL" sz="3600"/>
              <a:t>תיק מבנה – ניהול סיכונים</a:t>
            </a:r>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sp>
        <p:nvSpPr>
          <p:cNvPr id="11" name="מלבן 10"/>
          <p:cNvSpPr/>
          <p:nvPr/>
        </p:nvSpPr>
        <p:spPr>
          <a:xfrm>
            <a:off x="2359326" y="1201789"/>
            <a:ext cx="5824537" cy="2185214"/>
          </a:xfrm>
          <a:prstGeom prst="rect">
            <a:avLst/>
          </a:prstGeom>
        </p:spPr>
        <p:txBody>
          <a:bodyPr wrap="square">
            <a:spAutoFit/>
          </a:bodyPr>
          <a:lstStyle/>
          <a:p>
            <a:pPr>
              <a:defRPr/>
            </a:pPr>
            <a:r>
              <a:rPr lang="he-IL" sz="2400" b="1" dirty="0">
                <a:cs typeface="+mn-cs"/>
              </a:rPr>
              <a:t>ניהול סיכונים </a:t>
            </a:r>
            <a:r>
              <a:rPr lang="he-IL" sz="2400" dirty="0">
                <a:cs typeface="+mn-cs"/>
              </a:rPr>
              <a:t>צריך להתייחס לשלבים הבאים:</a:t>
            </a:r>
            <a:endParaRPr lang="he-IL" sz="2400" b="1" dirty="0">
              <a:cs typeface="+mn-cs"/>
            </a:endParaRPr>
          </a:p>
          <a:p>
            <a:pPr lvl="1">
              <a:buFont typeface="Wingdings" pitchFamily="2" charset="2"/>
              <a:buChar char="v"/>
              <a:defRPr/>
            </a:pPr>
            <a:r>
              <a:rPr lang="he-IL" dirty="0">
                <a:cs typeface="+mn-cs"/>
              </a:rPr>
              <a:t>עבודות מקדימות בשבט</a:t>
            </a:r>
            <a:endParaRPr lang="en-US" dirty="0">
              <a:cs typeface="+mn-cs"/>
            </a:endParaRPr>
          </a:p>
          <a:p>
            <a:pPr lvl="1">
              <a:buFont typeface="Wingdings" pitchFamily="2" charset="2"/>
              <a:buChar char="v"/>
              <a:defRPr/>
            </a:pPr>
            <a:r>
              <a:rPr lang="he-IL" dirty="0">
                <a:cs typeface="+mn-cs"/>
              </a:rPr>
              <a:t>הקמת המבנה בשטח</a:t>
            </a:r>
            <a:endParaRPr lang="en-US" dirty="0">
              <a:cs typeface="+mn-cs"/>
            </a:endParaRPr>
          </a:p>
          <a:p>
            <a:pPr lvl="1">
              <a:buFont typeface="Wingdings" pitchFamily="2" charset="2"/>
              <a:buChar char="v"/>
              <a:defRPr/>
            </a:pPr>
            <a:r>
              <a:rPr lang="he-IL" dirty="0">
                <a:cs typeface="+mn-cs"/>
              </a:rPr>
              <a:t>שימוש המבנה במהלך הפעילות</a:t>
            </a:r>
            <a:endParaRPr lang="en-US" dirty="0">
              <a:cs typeface="+mn-cs"/>
            </a:endParaRPr>
          </a:p>
          <a:p>
            <a:pPr lvl="1">
              <a:buFont typeface="Wingdings" pitchFamily="2" charset="2"/>
              <a:buChar char="v"/>
              <a:defRPr/>
            </a:pPr>
            <a:r>
              <a:rPr lang="he-IL" dirty="0">
                <a:cs typeface="+mn-cs"/>
              </a:rPr>
              <a:t>פירוק המבנה</a:t>
            </a:r>
            <a:endParaRPr lang="en-US" dirty="0">
              <a:cs typeface="+mn-cs"/>
            </a:endParaRPr>
          </a:p>
          <a:p>
            <a:pPr>
              <a:defRPr/>
            </a:pPr>
            <a:endParaRPr lang="en-US" sz="4000" dirty="0">
              <a:cs typeface="+mn-cs"/>
            </a:endParaRPr>
          </a:p>
        </p:txBody>
      </p:sp>
      <p:cxnSp>
        <p:nvCxnSpPr>
          <p:cNvPr id="14" name="מחבר ישר 13">
            <a:extLst>
              <a:ext uri="{FF2B5EF4-FFF2-40B4-BE49-F238E27FC236}">
                <a16:creationId xmlns:a16="http://schemas.microsoft.com/office/drawing/2014/main" id="{D8507F9A-E4D1-433D-AF5A-C054282548DA}"/>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5" name="מחבר ישר 14">
            <a:extLst>
              <a:ext uri="{FF2B5EF4-FFF2-40B4-BE49-F238E27FC236}">
                <a16:creationId xmlns:a16="http://schemas.microsoft.com/office/drawing/2014/main" id="{B4C3067A-5704-4FDD-B2A8-68E43FA76197}"/>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6" name="קבוצה 15">
            <a:extLst>
              <a:ext uri="{FF2B5EF4-FFF2-40B4-BE49-F238E27FC236}">
                <a16:creationId xmlns:a16="http://schemas.microsoft.com/office/drawing/2014/main" id="{38B1BDB3-BF9B-457A-B3EE-A0967182413F}"/>
              </a:ext>
            </a:extLst>
          </p:cNvPr>
          <p:cNvGrpSpPr/>
          <p:nvPr/>
        </p:nvGrpSpPr>
        <p:grpSpPr>
          <a:xfrm>
            <a:off x="109765" y="34456"/>
            <a:ext cx="1448468" cy="1416136"/>
            <a:chOff x="3563888" y="-99392"/>
            <a:chExt cx="1944216" cy="1900818"/>
          </a:xfrm>
        </p:grpSpPr>
        <p:sp>
          <p:nvSpPr>
            <p:cNvPr id="17" name="אליפסה 16">
              <a:extLst>
                <a:ext uri="{FF2B5EF4-FFF2-40B4-BE49-F238E27FC236}">
                  <a16:creationId xmlns:a16="http://schemas.microsoft.com/office/drawing/2014/main" id="{E3516D1E-C812-49BB-BFB0-C09991F8FF60}"/>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8" name="תמונה 6" descr="בטיחות ומקצועיות">
              <a:extLst>
                <a:ext uri="{FF2B5EF4-FFF2-40B4-BE49-F238E27FC236}">
                  <a16:creationId xmlns:a16="http://schemas.microsoft.com/office/drawing/2014/main" id="{740E6C1C-11A8-4BEE-81C6-56FF64516E0A}"/>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9" name="תמונה 18">
            <a:extLst>
              <a:ext uri="{FF2B5EF4-FFF2-40B4-BE49-F238E27FC236}">
                <a16:creationId xmlns:a16="http://schemas.microsoft.com/office/drawing/2014/main" id="{E7556EAE-FDED-46C5-B0EF-57166529649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Lst>
          </a:blip>
          <a:stretch>
            <a:fillRect/>
          </a:stretch>
        </p:blipFill>
        <p:spPr>
          <a:xfrm>
            <a:off x="7542221" y="-78924"/>
            <a:ext cx="1666875" cy="1547813"/>
          </a:xfrm>
          <a:prstGeom prst="rect">
            <a:avLst/>
          </a:prstGeom>
        </p:spPr>
      </p:pic>
      <p:sp>
        <p:nvSpPr>
          <p:cNvPr id="20" name="Rectangle 2">
            <a:extLst>
              <a:ext uri="{FF2B5EF4-FFF2-40B4-BE49-F238E27FC236}">
                <a16:creationId xmlns:a16="http://schemas.microsoft.com/office/drawing/2014/main" id="{B4903E71-E7C0-4082-9843-F7BF606D24AA}"/>
              </a:ext>
            </a:extLst>
          </p:cNvPr>
          <p:cNvSpPr>
            <a:spLocks noChangeArrowheads="1"/>
          </p:cNvSpPr>
          <p:nvPr/>
        </p:nvSpPr>
        <p:spPr bwMode="auto">
          <a:xfrm>
            <a:off x="689356" y="6357862"/>
            <a:ext cx="7782551" cy="40011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a:ln>
                <a:noFill/>
              </a:ln>
              <a:effectLst/>
              <a:latin typeface="Assistant" panose="00000500000000000000" pitchFamily="2" charset="-79"/>
              <a:cs typeface="Assistant" panose="00000500000000000000" pitchFamily="2" charset="-79"/>
            </a:endParaRPr>
          </a:p>
        </p:txBody>
      </p:sp>
      <p:cxnSp>
        <p:nvCxnSpPr>
          <p:cNvPr id="21" name="מחבר ישר 20">
            <a:extLst>
              <a:ext uri="{FF2B5EF4-FFF2-40B4-BE49-F238E27FC236}">
                <a16:creationId xmlns:a16="http://schemas.microsoft.com/office/drawing/2014/main" id="{DB325E79-191D-4764-96C9-28501780C406}"/>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2" name="מחבר ישר 21">
            <a:extLst>
              <a:ext uri="{FF2B5EF4-FFF2-40B4-BE49-F238E27FC236}">
                <a16:creationId xmlns:a16="http://schemas.microsoft.com/office/drawing/2014/main" id="{D2DC7E91-29BE-4B80-B509-63F3BF36AC2D}"/>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
        <p:nvSpPr>
          <p:cNvPr id="23" name="מלבן 22">
            <a:extLst>
              <a:ext uri="{FF2B5EF4-FFF2-40B4-BE49-F238E27FC236}">
                <a16:creationId xmlns:a16="http://schemas.microsoft.com/office/drawing/2014/main" id="{B894F9B2-345B-43D0-B58E-EC9DBCC12DE8}"/>
              </a:ext>
            </a:extLst>
          </p:cNvPr>
          <p:cNvSpPr/>
          <p:nvPr/>
        </p:nvSpPr>
        <p:spPr>
          <a:xfrm>
            <a:off x="350718" y="1808890"/>
            <a:ext cx="4017216" cy="830997"/>
          </a:xfrm>
          <a:prstGeom prst="rect">
            <a:avLst/>
          </a:prstGeom>
        </p:spPr>
        <p:txBody>
          <a:bodyPr wrap="square" lIns="91440" tIns="45720" rIns="91440" bIns="45720" anchor="t">
            <a:spAutoFit/>
          </a:bodyPr>
          <a:lstStyle/>
          <a:p>
            <a:pPr>
              <a:defRPr/>
            </a:pPr>
            <a:r>
              <a:rPr lang="he-IL" sz="2400" b="1" dirty="0">
                <a:solidFill>
                  <a:srgbClr val="FF0000"/>
                </a:solidFill>
                <a:cs typeface="Gisha"/>
              </a:rPr>
              <a:t>להתאים את ניהול הסיכונים לאתגרים במבנה הספציפי</a:t>
            </a:r>
            <a:endParaRPr lang="en-US" sz="4000" dirty="0">
              <a:solidFill>
                <a:srgbClr val="FF0000"/>
              </a:solidFill>
              <a:cs typeface="Gisha"/>
            </a:endParaRPr>
          </a:p>
        </p:txBody>
      </p:sp>
      <p:sp>
        <p:nvSpPr>
          <p:cNvPr id="24" name="מלבן 23">
            <a:extLst>
              <a:ext uri="{FF2B5EF4-FFF2-40B4-BE49-F238E27FC236}">
                <a16:creationId xmlns:a16="http://schemas.microsoft.com/office/drawing/2014/main" id="{FFA1E67C-7C9A-418F-9B5D-7998F55D798A}"/>
              </a:ext>
            </a:extLst>
          </p:cNvPr>
          <p:cNvSpPr/>
          <p:nvPr/>
        </p:nvSpPr>
        <p:spPr>
          <a:xfrm rot="20100061">
            <a:off x="1152105" y="5536145"/>
            <a:ext cx="4017216" cy="830997"/>
          </a:xfrm>
          <a:prstGeom prst="rect">
            <a:avLst/>
          </a:prstGeom>
        </p:spPr>
        <p:txBody>
          <a:bodyPr wrap="square">
            <a:spAutoFit/>
          </a:bodyPr>
          <a:lstStyle/>
          <a:p>
            <a:pPr>
              <a:defRPr/>
            </a:pPr>
            <a:r>
              <a:rPr lang="he-IL" sz="2400" b="1">
                <a:solidFill>
                  <a:srgbClr val="FF0000"/>
                </a:solidFill>
                <a:cs typeface="+mn-cs"/>
              </a:rPr>
              <a:t>ניהול סיכונים להחליף לפורמט החדש</a:t>
            </a:r>
            <a:endParaRPr lang="en-US" sz="4000">
              <a:solidFill>
                <a:srgbClr val="FF0000"/>
              </a:solidFill>
              <a:cs typeface="+mn-cs"/>
            </a:endParaRPr>
          </a:p>
        </p:txBody>
      </p:sp>
      <p:graphicFrame>
        <p:nvGraphicFramePr>
          <p:cNvPr id="5" name="טבלה 4">
            <a:extLst>
              <a:ext uri="{FF2B5EF4-FFF2-40B4-BE49-F238E27FC236}">
                <a16:creationId xmlns:a16="http://schemas.microsoft.com/office/drawing/2014/main" id="{1F4C4850-C96F-44F4-9ED4-96BFF14505F8}"/>
              </a:ext>
            </a:extLst>
          </p:cNvPr>
          <p:cNvGraphicFramePr>
            <a:graphicFrameLocks noGrp="1"/>
          </p:cNvGraphicFramePr>
          <p:nvPr>
            <p:extLst>
              <p:ext uri="{D42A27DB-BD31-4B8C-83A1-F6EECF244321}">
                <p14:modId xmlns:p14="http://schemas.microsoft.com/office/powerpoint/2010/main" val="3186452001"/>
              </p:ext>
            </p:extLst>
          </p:nvPr>
        </p:nvGraphicFramePr>
        <p:xfrm>
          <a:off x="13142" y="2780652"/>
          <a:ext cx="9167370" cy="4078841"/>
        </p:xfrm>
        <a:graphic>
          <a:graphicData uri="http://schemas.openxmlformats.org/drawingml/2006/table">
            <a:tbl>
              <a:tblPr rtl="1" firstRow="1" firstCol="1" bandRow="1" bandCol="1">
                <a:tableStyleId>{5C22544A-7EE6-4342-B048-85BDC9FD1C3A}</a:tableStyleId>
              </a:tblPr>
              <a:tblGrid>
                <a:gridCol w="447562">
                  <a:extLst>
                    <a:ext uri="{9D8B030D-6E8A-4147-A177-3AD203B41FA5}">
                      <a16:colId xmlns:a16="http://schemas.microsoft.com/office/drawing/2014/main" val="3791646579"/>
                    </a:ext>
                  </a:extLst>
                </a:gridCol>
                <a:gridCol w="1212746">
                  <a:extLst>
                    <a:ext uri="{9D8B030D-6E8A-4147-A177-3AD203B41FA5}">
                      <a16:colId xmlns:a16="http://schemas.microsoft.com/office/drawing/2014/main" val="3901808075"/>
                    </a:ext>
                  </a:extLst>
                </a:gridCol>
                <a:gridCol w="1664429">
                  <a:extLst>
                    <a:ext uri="{9D8B030D-6E8A-4147-A177-3AD203B41FA5}">
                      <a16:colId xmlns:a16="http://schemas.microsoft.com/office/drawing/2014/main" val="519040148"/>
                    </a:ext>
                  </a:extLst>
                </a:gridCol>
                <a:gridCol w="3691059">
                  <a:extLst>
                    <a:ext uri="{9D8B030D-6E8A-4147-A177-3AD203B41FA5}">
                      <a16:colId xmlns:a16="http://schemas.microsoft.com/office/drawing/2014/main" val="4001774000"/>
                    </a:ext>
                  </a:extLst>
                </a:gridCol>
                <a:gridCol w="1111076">
                  <a:extLst>
                    <a:ext uri="{9D8B030D-6E8A-4147-A177-3AD203B41FA5}">
                      <a16:colId xmlns:a16="http://schemas.microsoft.com/office/drawing/2014/main" val="3441209587"/>
                    </a:ext>
                  </a:extLst>
                </a:gridCol>
                <a:gridCol w="1040498">
                  <a:extLst>
                    <a:ext uri="{9D8B030D-6E8A-4147-A177-3AD203B41FA5}">
                      <a16:colId xmlns:a16="http://schemas.microsoft.com/office/drawing/2014/main" val="3849379790"/>
                    </a:ext>
                  </a:extLst>
                </a:gridCol>
              </a:tblGrid>
              <a:tr h="212159">
                <a:tc>
                  <a:txBody>
                    <a:bodyPr/>
                    <a:lstStyle/>
                    <a:p>
                      <a:pPr algn="ctr" rtl="1">
                        <a:lnSpc>
                          <a:spcPct val="115000"/>
                        </a:lnSpc>
                        <a:spcAft>
                          <a:spcPts val="0"/>
                        </a:spcAft>
                      </a:pPr>
                      <a:r>
                        <a:rPr lang="he-IL" sz="1050" dirty="0">
                          <a:effectLst/>
                        </a:rPr>
                        <a:t>מס'</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ctr"/>
                </a:tc>
                <a:tc>
                  <a:txBody>
                    <a:bodyPr/>
                    <a:lstStyle/>
                    <a:p>
                      <a:pPr algn="ctr" rtl="1">
                        <a:lnSpc>
                          <a:spcPct val="115000"/>
                        </a:lnSpc>
                        <a:spcAft>
                          <a:spcPts val="0"/>
                        </a:spcAft>
                      </a:pPr>
                      <a:r>
                        <a:rPr lang="he-IL" sz="1050" dirty="0">
                          <a:effectLst/>
                        </a:rPr>
                        <a:t>נקודות תורפה</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ctr"/>
                </a:tc>
                <a:tc>
                  <a:txBody>
                    <a:bodyPr/>
                    <a:lstStyle/>
                    <a:p>
                      <a:pPr algn="ctr" rtl="1">
                        <a:lnSpc>
                          <a:spcPct val="115000"/>
                        </a:lnSpc>
                        <a:spcAft>
                          <a:spcPts val="0"/>
                        </a:spcAft>
                      </a:pPr>
                      <a:r>
                        <a:rPr lang="he-IL" sz="1050" dirty="0">
                          <a:effectLst/>
                        </a:rPr>
                        <a:t>מידת הסיכון</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ctr"/>
                </a:tc>
                <a:tc>
                  <a:txBody>
                    <a:bodyPr/>
                    <a:lstStyle/>
                    <a:p>
                      <a:pPr algn="ctr" rtl="1">
                        <a:lnSpc>
                          <a:spcPct val="115000"/>
                        </a:lnSpc>
                        <a:spcAft>
                          <a:spcPts val="0"/>
                        </a:spcAft>
                      </a:pPr>
                      <a:r>
                        <a:rPr lang="he-IL" sz="1050" dirty="0">
                          <a:effectLst/>
                        </a:rPr>
                        <a:t>פעילות למזעור הסיכון</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ctr"/>
                </a:tc>
                <a:tc>
                  <a:txBody>
                    <a:bodyPr/>
                    <a:lstStyle/>
                    <a:p>
                      <a:pPr algn="ctr" rtl="1">
                        <a:lnSpc>
                          <a:spcPct val="115000"/>
                        </a:lnSpc>
                        <a:spcAft>
                          <a:spcPts val="0"/>
                        </a:spcAft>
                      </a:pPr>
                      <a:r>
                        <a:rPr lang="he-IL" sz="1050" dirty="0">
                          <a:effectLst/>
                        </a:rPr>
                        <a:t>אחראי ליישום בשטח</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ctr"/>
                </a:tc>
                <a:tc>
                  <a:txBody>
                    <a:bodyPr/>
                    <a:lstStyle/>
                    <a:p>
                      <a:pPr algn="ctr" rtl="1">
                        <a:lnSpc>
                          <a:spcPct val="115000"/>
                        </a:lnSpc>
                        <a:spcAft>
                          <a:spcPts val="0"/>
                        </a:spcAft>
                      </a:pPr>
                      <a:r>
                        <a:rPr lang="he-IL" sz="1050" dirty="0">
                          <a:effectLst/>
                          <a:latin typeface="Calibri"/>
                          <a:ea typeface="Calibri" panose="020F0502020204030204" pitchFamily="34" charset="0"/>
                          <a:cs typeface="Arial"/>
                        </a:rPr>
                        <a:t>אחראי בקרה</a:t>
                      </a:r>
                      <a:endParaRPr lang="en-US" sz="1050" dirty="0">
                        <a:effectLst/>
                        <a:latin typeface="Calibri"/>
                        <a:ea typeface="Calibri" panose="020F0502020204030204" pitchFamily="34" charset="0"/>
                        <a:cs typeface="Arial"/>
                      </a:endParaRPr>
                    </a:p>
                  </a:txBody>
                  <a:tcPr marL="64276" marR="64276" marT="0" marB="0" anchor="ctr"/>
                </a:tc>
                <a:extLst>
                  <a:ext uri="{0D108BD9-81ED-4DB2-BD59-A6C34878D82A}">
                    <a16:rowId xmlns:a16="http://schemas.microsoft.com/office/drawing/2014/main" val="2832024288"/>
                  </a:ext>
                </a:extLst>
              </a:tr>
              <a:tr h="442660">
                <a:tc>
                  <a:txBody>
                    <a:bodyPr/>
                    <a:lstStyle/>
                    <a:p>
                      <a:pPr algn="ctr" rtl="1">
                        <a:lnSpc>
                          <a:spcPct val="115000"/>
                        </a:lnSpc>
                        <a:spcAft>
                          <a:spcPts val="0"/>
                        </a:spcAft>
                      </a:pPr>
                      <a:r>
                        <a:rPr lang="he-IL" sz="900" dirty="0">
                          <a:effectLst/>
                        </a:rPr>
                        <a:t>1.</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en-US" sz="900" b="1" dirty="0">
                          <a:effectLst/>
                        </a:rPr>
                        <a:t> </a:t>
                      </a:r>
                      <a:r>
                        <a:rPr lang="he-IL" sz="900" b="1" dirty="0"/>
                        <a:t>בנייה בבוסים – חיתוך מכלי הניסור</a:t>
                      </a:r>
                      <a:endParaRPr lang="en-US" sz="900" b="1" dirty="0">
                        <a:latin typeface="Times New Roman"/>
                        <a:ea typeface="Times New Roman"/>
                      </a:endParaRPr>
                    </a:p>
                  </a:txBody>
                  <a:tcPr marL="64276" marR="64276" marT="0" marB="0" anchor="ctr"/>
                </a:tc>
                <a:tc>
                  <a:txBody>
                    <a:bodyPr/>
                    <a:lstStyle/>
                    <a:p>
                      <a:pPr algn="ctr" rtl="1">
                        <a:spcAft>
                          <a:spcPts val="0"/>
                        </a:spcAft>
                      </a:pPr>
                      <a:r>
                        <a:rPr lang="he-IL" sz="900" b="1" dirty="0">
                          <a:effectLst/>
                          <a:highlight>
                            <a:srgbClr val="FFFF00"/>
                          </a:highlight>
                        </a:rPr>
                        <a:t>נמוך</a:t>
                      </a:r>
                      <a:r>
                        <a:rPr lang="he-IL" sz="900" b="1" dirty="0">
                          <a:effectLst/>
                        </a:rPr>
                        <a:t> /   בינוני   /  גבוה</a:t>
                      </a:r>
                      <a:endParaRPr lang="en-US" sz="900" b="1" dirty="0">
                        <a:effectLst/>
                        <a:latin typeface="Calibri" panose="020F0502020204030204" pitchFamily="34" charset="0"/>
                        <a:cs typeface="Arial" panose="020B0604020202020204" pitchFamily="34" charset="0"/>
                      </a:endParaRPr>
                    </a:p>
                  </a:txBody>
                  <a:tcPr marL="64276" marR="64276" marT="0" marB="0" anchor="ctr"/>
                </a:tc>
                <a:tc>
                  <a:txBody>
                    <a:bodyPr/>
                    <a:lstStyle/>
                    <a:p>
                      <a:pPr marL="171450" indent="-171450" algn="r" rtl="1">
                        <a:lnSpc>
                          <a:spcPct val="115000"/>
                        </a:lnSpc>
                        <a:spcAft>
                          <a:spcPts val="0"/>
                        </a:spcAft>
                        <a:buFont typeface="Arial" panose="020B0604020202020204" pitchFamily="34" charset="0"/>
                        <a:buChar char="•"/>
                      </a:pPr>
                      <a:r>
                        <a:rPr lang="he-IL" sz="900" dirty="0">
                          <a:effectLst/>
                        </a:rPr>
                        <a:t>בדיקת תקינות המסורים</a:t>
                      </a:r>
                    </a:p>
                    <a:p>
                      <a:pPr marL="171450" indent="-171450" algn="r" rtl="1">
                        <a:lnSpc>
                          <a:spcPct val="115000"/>
                        </a:lnSpc>
                        <a:spcAft>
                          <a:spcPts val="0"/>
                        </a:spcAft>
                        <a:buFont typeface="Arial" panose="020B0604020202020204" pitchFamily="34" charset="0"/>
                        <a:buChar char="•"/>
                      </a:pPr>
                      <a:r>
                        <a:rPr lang="he-IL" sz="900" dirty="0">
                          <a:effectLst/>
                        </a:rPr>
                        <a:t>תדרוך על עבודה נכונה עם מסור</a:t>
                      </a:r>
                    </a:p>
                    <a:p>
                      <a:pPr marL="171450" indent="-171450" algn="r" rtl="1">
                        <a:lnSpc>
                          <a:spcPct val="115000"/>
                        </a:lnSpc>
                        <a:spcAft>
                          <a:spcPts val="0"/>
                        </a:spcAft>
                        <a:buFont typeface="Arial" panose="020B0604020202020204" pitchFamily="34" charset="0"/>
                        <a:buChar char="•"/>
                      </a:pPr>
                      <a:r>
                        <a:rPr lang="he-IL" sz="900" dirty="0">
                          <a:effectLst/>
                        </a:rPr>
                        <a:t>עבודה על משטח ישר ולא באוויר </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b"/>
                </a:tc>
                <a:tc>
                  <a:txBody>
                    <a:bodyPr/>
                    <a:lstStyle/>
                    <a:p>
                      <a:pPr algn="ctr" rtl="1">
                        <a:lnSpc>
                          <a:spcPct val="115000"/>
                        </a:lnSpc>
                        <a:spcAft>
                          <a:spcPts val="0"/>
                        </a:spcAft>
                      </a:pPr>
                      <a:r>
                        <a:rPr lang="he-IL" sz="900" b="1" dirty="0">
                          <a:effectLst/>
                        </a:rPr>
                        <a:t> אחראי/ת המבנה</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ctr"/>
                </a:tc>
                <a:tc>
                  <a:txBody>
                    <a:bodyPr/>
                    <a:lstStyle/>
                    <a:p>
                      <a:pPr algn="ctr" rtl="1">
                        <a:lnSpc>
                          <a:spcPct val="115000"/>
                        </a:lnSpc>
                        <a:spcAft>
                          <a:spcPts val="0"/>
                        </a:spcAft>
                      </a:pPr>
                      <a:r>
                        <a:rPr lang="he-IL" sz="900" b="1" kern="1200" dirty="0">
                          <a:solidFill>
                            <a:schemeClr val="dk1"/>
                          </a:solidFill>
                          <a:effectLst/>
                          <a:latin typeface="+mn-lt"/>
                          <a:ea typeface="+mn-ea"/>
                          <a:cs typeface="+mn-cs"/>
                        </a:rPr>
                        <a:t>מרכז/ת השבט</a:t>
                      </a:r>
                      <a:endParaRPr lang="en-US" sz="900" b="1" kern="1200" dirty="0">
                        <a:solidFill>
                          <a:schemeClr val="dk1"/>
                        </a:solidFill>
                        <a:effectLst/>
                        <a:latin typeface="+mn-lt"/>
                        <a:ea typeface="+mn-ea"/>
                        <a:cs typeface="+mn-cs"/>
                      </a:endParaRPr>
                    </a:p>
                  </a:txBody>
                  <a:tcPr marL="64276" marR="64276" marT="0" marB="0" anchor="ctr"/>
                </a:tc>
                <a:extLst>
                  <a:ext uri="{0D108BD9-81ED-4DB2-BD59-A6C34878D82A}">
                    <a16:rowId xmlns:a16="http://schemas.microsoft.com/office/drawing/2014/main" val="788471408"/>
                  </a:ext>
                </a:extLst>
              </a:tr>
              <a:tr h="592719">
                <a:tc>
                  <a:txBody>
                    <a:bodyPr/>
                    <a:lstStyle/>
                    <a:p>
                      <a:pPr algn="ctr" rtl="1">
                        <a:lnSpc>
                          <a:spcPct val="115000"/>
                        </a:lnSpc>
                        <a:spcAft>
                          <a:spcPts val="0"/>
                        </a:spcAft>
                      </a:pPr>
                      <a:r>
                        <a:rPr lang="he-IL" sz="900" dirty="0">
                          <a:effectLst/>
                        </a:rPr>
                        <a:t>2.</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en-US" sz="900" b="1" dirty="0">
                          <a:effectLst/>
                        </a:rPr>
                        <a:t> </a:t>
                      </a:r>
                      <a:r>
                        <a:rPr lang="he-IL" sz="900" b="1" dirty="0"/>
                        <a:t>קידוח בוסים – פציעה ממקדחה, התחשמלות ממקדחה</a:t>
                      </a:r>
                      <a:endParaRPr lang="en-US" sz="900" b="1" dirty="0">
                        <a:latin typeface="Times New Roman"/>
                        <a:ea typeface="Times New Roman"/>
                      </a:endParaRPr>
                    </a:p>
                  </a:txBody>
                  <a:tcPr marL="64276" marR="64276" marT="0" marB="0" anchor="ctr"/>
                </a:tc>
                <a:tc>
                  <a:txBody>
                    <a:bodyPr/>
                    <a:lstStyle/>
                    <a:p>
                      <a:pPr algn="ctr" rtl="1"/>
                      <a:r>
                        <a:rPr lang="he-IL" sz="900" b="1" dirty="0">
                          <a:effectLst/>
                        </a:rPr>
                        <a:t>נמוך /   בינוני   /  </a:t>
                      </a:r>
                      <a:r>
                        <a:rPr lang="he-IL" sz="900" b="1" dirty="0">
                          <a:effectLst/>
                          <a:highlight>
                            <a:srgbClr val="FFFF00"/>
                          </a:highlight>
                        </a:rPr>
                        <a:t>גבוה</a:t>
                      </a:r>
                      <a:endParaRPr lang="en-US" sz="900" b="1" dirty="0">
                        <a:effectLst/>
                        <a:highlight>
                          <a:srgbClr val="FFFF00"/>
                        </a:highlight>
                        <a:latin typeface="Calibri" panose="020F0502020204030204" pitchFamily="34" charset="0"/>
                        <a:cs typeface="Arial" panose="020B0604020202020204" pitchFamily="34" charset="0"/>
                      </a:endParaRPr>
                    </a:p>
                  </a:txBody>
                  <a:tcPr marL="64276" marR="64276" marT="0" marB="0" anchor="ctr"/>
                </a:tc>
                <a:tc>
                  <a:txBody>
                    <a:bodyPr/>
                    <a:lstStyle/>
                    <a:p>
                      <a:pPr marL="171450" indent="-171450" algn="r" rtl="1">
                        <a:lnSpc>
                          <a:spcPct val="115000"/>
                        </a:lnSpc>
                        <a:spcAft>
                          <a:spcPts val="0"/>
                        </a:spcAft>
                        <a:buFont typeface="Arial" panose="020B0604020202020204" pitchFamily="34" charset="0"/>
                        <a:buChar char="•"/>
                      </a:pPr>
                      <a:r>
                        <a:rPr lang="he-IL" sz="900" dirty="0">
                          <a:effectLst/>
                        </a:rPr>
                        <a:t>בדיקת תקינות המקדחה ע"י בוגר טרם השימוש </a:t>
                      </a:r>
                    </a:p>
                    <a:p>
                      <a:pPr marL="171450" indent="-171450" algn="r" rtl="1">
                        <a:lnSpc>
                          <a:spcPct val="115000"/>
                        </a:lnSpc>
                        <a:spcAft>
                          <a:spcPts val="0"/>
                        </a:spcAft>
                        <a:buFont typeface="Arial" panose="020B0604020202020204" pitchFamily="34" charset="0"/>
                        <a:buChar char="•"/>
                      </a:pPr>
                      <a:r>
                        <a:rPr lang="he-IL" sz="900" dirty="0">
                          <a:effectLst/>
                          <a:latin typeface="Calibri"/>
                          <a:ea typeface="Calibri" panose="020F0502020204030204" pitchFamily="34" charset="0"/>
                          <a:cs typeface="Arial"/>
                        </a:rPr>
                        <a:t>תדרוך על עבודה נכונה וזהירה עם מקדחה</a:t>
                      </a:r>
                    </a:p>
                    <a:p>
                      <a:pPr marL="171450" indent="-171450" algn="r" rtl="1">
                        <a:lnSpc>
                          <a:spcPct val="115000"/>
                        </a:lnSpc>
                        <a:spcAft>
                          <a:spcPts val="0"/>
                        </a:spcAft>
                        <a:buFont typeface="Arial" panose="020B0604020202020204" pitchFamily="34" charset="0"/>
                        <a:buChar char="•"/>
                      </a:pPr>
                      <a:r>
                        <a:rPr lang="he-IL" sz="900" dirty="0">
                          <a:effectLst/>
                        </a:rPr>
                        <a:t>עבודה על משטח ישר ולא באוויר </a:t>
                      </a:r>
                    </a:p>
                    <a:p>
                      <a:pPr marL="171450" indent="-171450" algn="r" rtl="1">
                        <a:lnSpc>
                          <a:spcPct val="115000"/>
                        </a:lnSpc>
                        <a:spcAft>
                          <a:spcPts val="0"/>
                        </a:spcAft>
                        <a:buFont typeface="Arial" panose="020B0604020202020204" pitchFamily="34" charset="0"/>
                        <a:buChar char="•"/>
                      </a:pPr>
                      <a:r>
                        <a:rPr lang="he-IL" sz="900" dirty="0">
                          <a:effectLst/>
                          <a:latin typeface="Calibri"/>
                          <a:ea typeface="Calibri" panose="020F0502020204030204" pitchFamily="34" charset="0"/>
                          <a:cs typeface="Arial"/>
                        </a:rPr>
                        <a:t>צמצום כמות המורשים לקדוח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b"/>
                </a:tc>
                <a:tc>
                  <a:txBody>
                    <a:bodyPr/>
                    <a:lstStyle/>
                    <a:p>
                      <a:pPr algn="ctr" rtl="1">
                        <a:lnSpc>
                          <a:spcPct val="115000"/>
                        </a:lnSpc>
                        <a:spcAft>
                          <a:spcPts val="0"/>
                        </a:spcAft>
                      </a:pPr>
                      <a:r>
                        <a:rPr lang="he-IL" sz="900" b="1" dirty="0">
                          <a:effectLst/>
                        </a:rPr>
                        <a:t> אחראי/ת המבנה</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ctr"/>
                </a:tc>
                <a:tc>
                  <a:txBody>
                    <a:bodyPr/>
                    <a:lstStyle/>
                    <a:p>
                      <a:pPr algn="ctr" rtl="1">
                        <a:lnSpc>
                          <a:spcPct val="115000"/>
                        </a:lnSpc>
                        <a:spcAft>
                          <a:spcPts val="0"/>
                        </a:spcAft>
                      </a:pPr>
                      <a:r>
                        <a:rPr lang="he-IL" sz="900" b="1" kern="1200" dirty="0">
                          <a:solidFill>
                            <a:schemeClr val="dk1"/>
                          </a:solidFill>
                          <a:effectLst/>
                          <a:latin typeface="+mn-lt"/>
                          <a:ea typeface="+mn-ea"/>
                          <a:cs typeface="+mn-cs"/>
                        </a:rPr>
                        <a:t>מרכז/ת השבט</a:t>
                      </a:r>
                      <a:endParaRPr lang="en-US" sz="900" b="1" kern="1200" dirty="0">
                        <a:solidFill>
                          <a:schemeClr val="dk1"/>
                        </a:solidFill>
                        <a:effectLst/>
                        <a:latin typeface="+mn-lt"/>
                        <a:ea typeface="+mn-ea"/>
                        <a:cs typeface="+mn-cs"/>
                      </a:endParaRPr>
                    </a:p>
                  </a:txBody>
                  <a:tcPr marL="64276" marR="64276" marT="0" marB="0" anchor="ctr"/>
                </a:tc>
                <a:extLst>
                  <a:ext uri="{0D108BD9-81ED-4DB2-BD59-A6C34878D82A}">
                    <a16:rowId xmlns:a16="http://schemas.microsoft.com/office/drawing/2014/main" val="1134024759"/>
                  </a:ext>
                </a:extLst>
              </a:tr>
              <a:tr h="592719">
                <a:tc>
                  <a:txBody>
                    <a:bodyPr/>
                    <a:lstStyle/>
                    <a:p>
                      <a:pPr algn="ctr" rtl="1">
                        <a:lnSpc>
                          <a:spcPct val="115000"/>
                        </a:lnSpc>
                        <a:spcAft>
                          <a:spcPts val="0"/>
                        </a:spcAft>
                      </a:pPr>
                      <a:r>
                        <a:rPr lang="he-IL" sz="900" dirty="0">
                          <a:effectLst/>
                        </a:rPr>
                        <a:t>3.</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ctr"/>
                </a:tc>
                <a:tc>
                  <a:txBody>
                    <a:bodyPr/>
                    <a:lstStyle/>
                    <a:p>
                      <a:pPr algn="ctr" rtl="1">
                        <a:lnSpc>
                          <a:spcPct val="115000"/>
                        </a:lnSpc>
                        <a:spcAft>
                          <a:spcPts val="0"/>
                        </a:spcAft>
                      </a:pPr>
                      <a:r>
                        <a:rPr lang="en-US" sz="900" b="1" dirty="0">
                          <a:effectLst/>
                        </a:rPr>
                        <a:t> </a:t>
                      </a:r>
                      <a:r>
                        <a:rPr lang="he-IL" sz="900" b="1" dirty="0">
                          <a:effectLst/>
                        </a:rPr>
                        <a:t>התייבשות בזמן עבודה</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ctr"/>
                </a:tc>
                <a:tc>
                  <a:txBody>
                    <a:bodyPr/>
                    <a:lstStyle/>
                    <a:p>
                      <a:pPr algn="ctr" rtl="1"/>
                      <a:r>
                        <a:rPr lang="he-IL" sz="900" b="1" dirty="0">
                          <a:effectLst/>
                        </a:rPr>
                        <a:t>נמוך /   </a:t>
                      </a:r>
                      <a:r>
                        <a:rPr lang="he-IL" sz="900" b="1" dirty="0">
                          <a:effectLst/>
                          <a:highlight>
                            <a:srgbClr val="FFFF00"/>
                          </a:highlight>
                        </a:rPr>
                        <a:t>בינוני</a:t>
                      </a:r>
                      <a:r>
                        <a:rPr lang="he-IL" sz="900" b="1" dirty="0">
                          <a:effectLst/>
                        </a:rPr>
                        <a:t>   /  גבוה</a:t>
                      </a:r>
                      <a:endParaRPr lang="en-US" sz="900" b="1" dirty="0">
                        <a:effectLst/>
                        <a:latin typeface="Calibri" panose="020F0502020204030204" pitchFamily="34" charset="0"/>
                        <a:cs typeface="Arial" panose="020B0604020202020204" pitchFamily="34" charset="0"/>
                      </a:endParaRPr>
                    </a:p>
                  </a:txBody>
                  <a:tcPr marL="64276" marR="64276" marT="0" marB="0" anchor="ctr"/>
                </a:tc>
                <a:tc>
                  <a:txBody>
                    <a:bodyPr/>
                    <a:lstStyle/>
                    <a:p>
                      <a:pPr marL="171450" indent="-171450" algn="r" rtl="1">
                        <a:lnSpc>
                          <a:spcPct val="115000"/>
                        </a:lnSpc>
                        <a:spcAft>
                          <a:spcPts val="0"/>
                        </a:spcAft>
                        <a:buFont typeface="Arial" panose="020B0604020202020204" pitchFamily="34" charset="0"/>
                        <a:buChar char="•"/>
                      </a:pPr>
                      <a:r>
                        <a:rPr lang="he-IL" sz="900" dirty="0">
                          <a:effectLst/>
                        </a:rPr>
                        <a:t>עבודה במקומות מוצלים </a:t>
                      </a:r>
                      <a:endParaRPr lang="he-IL" sz="900">
                        <a:effectLst/>
                      </a:endParaRPr>
                    </a:p>
                    <a:p>
                      <a:pPr marL="171450" indent="-171450" algn="r" rtl="1">
                        <a:lnSpc>
                          <a:spcPct val="115000"/>
                        </a:lnSpc>
                        <a:spcAft>
                          <a:spcPts val="0"/>
                        </a:spcAft>
                        <a:buFont typeface="Arial" panose="020B0604020202020204" pitchFamily="34" charset="0"/>
                        <a:buChar char="•"/>
                      </a:pPr>
                      <a:r>
                        <a:rPr lang="he-IL" sz="900" dirty="0">
                          <a:effectLst/>
                          <a:latin typeface="Calibri"/>
                          <a:ea typeface="Calibri" panose="020F0502020204030204" pitchFamily="34" charset="0"/>
                          <a:cs typeface="Arial"/>
                        </a:rPr>
                        <a:t>הקפדה על לבוש מתאים (חולצות מלאות, כובע)</a:t>
                      </a:r>
                    </a:p>
                    <a:p>
                      <a:pPr marL="171450" indent="-171450" algn="r" rtl="1">
                        <a:lnSpc>
                          <a:spcPct val="115000"/>
                        </a:lnSpc>
                        <a:spcAft>
                          <a:spcPts val="0"/>
                        </a:spcAft>
                        <a:buFont typeface="Arial" panose="020B0604020202020204" pitchFamily="34" charset="0"/>
                        <a:buChar char="•"/>
                      </a:pPr>
                      <a:r>
                        <a:rPr lang="he-IL" sz="900" dirty="0">
                          <a:effectLst/>
                          <a:latin typeface="Calibri"/>
                          <a:ea typeface="Calibri" panose="020F0502020204030204" pitchFamily="34" charset="0"/>
                          <a:cs typeface="Arial"/>
                        </a:rPr>
                        <a:t>העלאת המודעות בקרב החניכים </a:t>
                      </a:r>
                    </a:p>
                    <a:p>
                      <a:pPr marL="171450" indent="-171450" algn="r" rtl="1">
                        <a:lnSpc>
                          <a:spcPct val="115000"/>
                        </a:lnSpc>
                        <a:spcAft>
                          <a:spcPts val="0"/>
                        </a:spcAft>
                        <a:buFont typeface="Arial" panose="020B0604020202020204" pitchFamily="34" charset="0"/>
                        <a:buChar char="•"/>
                      </a:pPr>
                      <a:r>
                        <a:rPr lang="he-IL" sz="900" dirty="0">
                          <a:effectLst/>
                          <a:latin typeface="Calibri"/>
                          <a:ea typeface="Calibri" panose="020F0502020204030204" pitchFamily="34" charset="0"/>
                          <a:cs typeface="Arial"/>
                        </a:rPr>
                        <a:t>לדאוג לעמדות שתייה זמינות עם מים קרים</a:t>
                      </a:r>
                      <a:endParaRPr lang="en-US" sz="900" dirty="0">
                        <a:effectLst/>
                        <a:latin typeface="Calibri"/>
                        <a:ea typeface="Calibri" panose="020F0502020204030204" pitchFamily="34" charset="0"/>
                        <a:cs typeface="Arial"/>
                      </a:endParaRPr>
                    </a:p>
                  </a:txBody>
                  <a:tcPr marL="64276" marR="64276" marT="0" marB="0" anchor="b"/>
                </a:tc>
                <a:tc>
                  <a:txBody>
                    <a:bodyPr/>
                    <a:lstStyle/>
                    <a:p>
                      <a:pPr algn="ctr" rtl="1">
                        <a:lnSpc>
                          <a:spcPct val="115000"/>
                        </a:lnSpc>
                        <a:spcAft>
                          <a:spcPts val="0"/>
                        </a:spcAft>
                      </a:pPr>
                      <a:r>
                        <a:rPr lang="he-IL" sz="900" b="1" dirty="0">
                          <a:effectLst/>
                        </a:rPr>
                        <a:t> אחראי/ת המבנה</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ctr"/>
                </a:tc>
                <a:tc>
                  <a:txBody>
                    <a:bodyPr/>
                    <a:lstStyle/>
                    <a:p>
                      <a:pPr algn="ctr" rtl="1">
                        <a:lnSpc>
                          <a:spcPct val="115000"/>
                        </a:lnSpc>
                        <a:spcAft>
                          <a:spcPts val="0"/>
                        </a:spcAft>
                      </a:pPr>
                      <a:r>
                        <a:rPr lang="he-IL" sz="900" b="1" kern="1200" dirty="0">
                          <a:solidFill>
                            <a:schemeClr val="dk1"/>
                          </a:solidFill>
                          <a:effectLst/>
                          <a:latin typeface="+mn-lt"/>
                          <a:ea typeface="+mn-ea"/>
                          <a:cs typeface="+mn-cs"/>
                        </a:rPr>
                        <a:t>מרכז/ת השבט</a:t>
                      </a:r>
                      <a:endParaRPr lang="en-US" sz="900" b="1" kern="1200" dirty="0">
                        <a:solidFill>
                          <a:schemeClr val="dk1"/>
                        </a:solidFill>
                        <a:effectLst/>
                        <a:latin typeface="+mn-lt"/>
                        <a:ea typeface="+mn-ea"/>
                        <a:cs typeface="+mn-cs"/>
                      </a:endParaRPr>
                    </a:p>
                  </a:txBody>
                  <a:tcPr marL="64276" marR="64276" marT="0" marB="0" anchor="ctr"/>
                </a:tc>
                <a:extLst>
                  <a:ext uri="{0D108BD9-81ED-4DB2-BD59-A6C34878D82A}">
                    <a16:rowId xmlns:a16="http://schemas.microsoft.com/office/drawing/2014/main" val="1449612781"/>
                  </a:ext>
                </a:extLst>
              </a:tr>
              <a:tr h="441023">
                <a:tc>
                  <a:txBody>
                    <a:bodyPr/>
                    <a:lstStyle/>
                    <a:p>
                      <a:pPr algn="ctr" rtl="1">
                        <a:lnSpc>
                          <a:spcPct val="115000"/>
                        </a:lnSpc>
                        <a:spcAft>
                          <a:spcPts val="0"/>
                        </a:spcAft>
                      </a:pPr>
                      <a:r>
                        <a:rPr lang="he-IL" sz="900" dirty="0">
                          <a:effectLst/>
                        </a:rPr>
                        <a:t>4.</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ctr"/>
                </a:tc>
                <a:tc>
                  <a:txBody>
                    <a:bodyPr/>
                    <a:lstStyle/>
                    <a:p>
                      <a:pPr algn="ctr" rtl="1">
                        <a:lnSpc>
                          <a:spcPct val="115000"/>
                        </a:lnSpc>
                        <a:spcAft>
                          <a:spcPts val="0"/>
                        </a:spcAft>
                      </a:pPr>
                      <a:r>
                        <a:rPr lang="he-IL" sz="900" b="1" kern="1200" dirty="0">
                          <a:solidFill>
                            <a:schemeClr val="dk1"/>
                          </a:solidFill>
                          <a:effectLst/>
                          <a:latin typeface="+mn-lt"/>
                          <a:ea typeface="+mn-ea"/>
                          <a:cs typeface="+mn-cs"/>
                        </a:rPr>
                        <a:t>עבודה עם הלמניה – פציעה</a:t>
                      </a:r>
                      <a:endParaRPr lang="en-US" sz="900" b="1" kern="1200" dirty="0">
                        <a:solidFill>
                          <a:schemeClr val="dk1"/>
                        </a:solidFill>
                        <a:effectLst/>
                        <a:latin typeface="+mn-lt"/>
                        <a:ea typeface="+mn-ea"/>
                        <a:cs typeface="+mn-cs"/>
                      </a:endParaRPr>
                    </a:p>
                  </a:txBody>
                  <a:tcPr marL="64276" marR="64276" marT="0" marB="0" anchor="ctr"/>
                </a:tc>
                <a:tc>
                  <a:txBody>
                    <a:bodyPr/>
                    <a:lstStyle/>
                    <a:p>
                      <a:pPr algn="ctr" rtl="1"/>
                      <a:r>
                        <a:rPr lang="he-IL" sz="900" b="1" dirty="0">
                          <a:effectLst/>
                        </a:rPr>
                        <a:t>נמוך /   </a:t>
                      </a:r>
                      <a:r>
                        <a:rPr lang="he-IL" sz="900" b="1" dirty="0">
                          <a:effectLst/>
                          <a:highlight>
                            <a:srgbClr val="FFFF00"/>
                          </a:highlight>
                        </a:rPr>
                        <a:t>בינוני</a:t>
                      </a:r>
                      <a:r>
                        <a:rPr lang="he-IL" sz="900" b="1" dirty="0">
                          <a:effectLst/>
                        </a:rPr>
                        <a:t>   /  גבוה</a:t>
                      </a:r>
                      <a:endParaRPr lang="en-US" sz="900" b="1" dirty="0">
                        <a:effectLst/>
                        <a:latin typeface="Calibri" panose="020F0502020204030204" pitchFamily="34" charset="0"/>
                        <a:cs typeface="Arial" panose="020B0604020202020204" pitchFamily="34" charset="0"/>
                      </a:endParaRPr>
                    </a:p>
                  </a:txBody>
                  <a:tcPr marL="64276" marR="64276" marT="0" marB="0" anchor="ctr"/>
                </a:tc>
                <a:tc>
                  <a:txBody>
                    <a:bodyPr/>
                    <a:lstStyle/>
                    <a:p>
                      <a:pPr marL="171450" indent="-171450" algn="r" rtl="1">
                        <a:lnSpc>
                          <a:spcPct val="115000"/>
                        </a:lnSpc>
                        <a:spcAft>
                          <a:spcPts val="0"/>
                        </a:spcAft>
                        <a:buFont typeface="Arial" panose="020B0604020202020204" pitchFamily="34" charset="0"/>
                        <a:buChar char="•"/>
                      </a:pPr>
                      <a:r>
                        <a:rPr lang="he-IL" sz="900" dirty="0">
                          <a:effectLst/>
                        </a:rPr>
                        <a:t>הקפדה על שימוש בהלמניה תקינה לפי הנוהל </a:t>
                      </a:r>
                      <a:endParaRPr lang="he-IL" sz="900">
                        <a:effectLst/>
                      </a:endParaRPr>
                    </a:p>
                    <a:p>
                      <a:pPr marL="171450" indent="-171450" algn="r" rtl="1" eaLnBrk="1" latinLnBrk="0" hangingPunct="1">
                        <a:lnSpc>
                          <a:spcPct val="115000"/>
                        </a:lnSpc>
                        <a:spcAft>
                          <a:spcPts val="0"/>
                        </a:spcAft>
                        <a:buFont typeface="Arial" panose="020B0604020202020204" pitchFamily="34" charset="0"/>
                        <a:buChar char="•"/>
                      </a:pPr>
                      <a:r>
                        <a:rPr lang="he-IL" sz="900" kern="1200" dirty="0">
                          <a:solidFill>
                            <a:schemeClr val="dk1"/>
                          </a:solidFill>
                          <a:effectLst/>
                          <a:latin typeface="+mn-lt"/>
                          <a:ea typeface="+mn-ea"/>
                          <a:cs typeface="+mn-cs"/>
                        </a:rPr>
                        <a:t>בדיקת תקינות ההלמניה טרם השימוש </a:t>
                      </a:r>
                    </a:p>
                    <a:p>
                      <a:pPr marL="171450" indent="-171450" algn="r" defTabSz="914400" rtl="1" eaLnBrk="1" latinLnBrk="0" hangingPunct="1">
                        <a:lnSpc>
                          <a:spcPct val="115000"/>
                        </a:lnSpc>
                        <a:spcAft>
                          <a:spcPts val="0"/>
                        </a:spcAft>
                        <a:buFont typeface="Arial" panose="020B0604020202020204" pitchFamily="34" charset="0"/>
                        <a:buChar char="•"/>
                      </a:pPr>
                      <a:r>
                        <a:rPr lang="he-IL" sz="900" kern="1200" dirty="0">
                          <a:solidFill>
                            <a:schemeClr val="dk1"/>
                          </a:solidFill>
                          <a:effectLst/>
                          <a:latin typeface="+mn-lt"/>
                          <a:ea typeface="+mn-ea"/>
                          <a:cs typeface="+mn-cs"/>
                        </a:rPr>
                        <a:t>תדרוך מעשי על עבודה נכונה עם הלמניה</a:t>
                      </a:r>
                      <a:endParaRPr lang="en-US" sz="900" kern="1200" dirty="0">
                        <a:solidFill>
                          <a:schemeClr val="dk1"/>
                        </a:solidFill>
                        <a:effectLst/>
                        <a:latin typeface="+mn-lt"/>
                        <a:ea typeface="+mn-ea"/>
                        <a:cs typeface="+mn-cs"/>
                      </a:endParaRPr>
                    </a:p>
                  </a:txBody>
                  <a:tcPr marL="64276" marR="64276" marT="0" marB="0" anchor="b"/>
                </a:tc>
                <a:tc>
                  <a:txBody>
                    <a:bodyPr/>
                    <a:lstStyle/>
                    <a:p>
                      <a:pPr algn="ctr" rtl="1">
                        <a:lnSpc>
                          <a:spcPct val="115000"/>
                        </a:lnSpc>
                        <a:spcAft>
                          <a:spcPts val="0"/>
                        </a:spcAft>
                      </a:pPr>
                      <a:r>
                        <a:rPr lang="he-IL" sz="900" b="1" dirty="0">
                          <a:effectLst/>
                        </a:rPr>
                        <a:t> אחראי/ת המבנה</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ctr"/>
                </a:tc>
                <a:tc>
                  <a:txBody>
                    <a:bodyPr/>
                    <a:lstStyle/>
                    <a:p>
                      <a:pPr algn="ctr" rtl="1">
                        <a:lnSpc>
                          <a:spcPct val="115000"/>
                        </a:lnSpc>
                        <a:spcAft>
                          <a:spcPts val="0"/>
                        </a:spcAft>
                      </a:pPr>
                      <a:r>
                        <a:rPr lang="he-IL" sz="900" b="1" kern="1200" dirty="0">
                          <a:solidFill>
                            <a:schemeClr val="dk1"/>
                          </a:solidFill>
                          <a:effectLst/>
                          <a:latin typeface="+mn-lt"/>
                          <a:ea typeface="+mn-ea"/>
                          <a:cs typeface="+mn-cs"/>
                        </a:rPr>
                        <a:t>מרכז/ת השבט</a:t>
                      </a:r>
                      <a:endParaRPr lang="en-US" sz="900" b="1" kern="1200" dirty="0">
                        <a:solidFill>
                          <a:schemeClr val="dk1"/>
                        </a:solidFill>
                        <a:effectLst/>
                        <a:latin typeface="+mn-lt"/>
                        <a:ea typeface="+mn-ea"/>
                        <a:cs typeface="+mn-cs"/>
                      </a:endParaRPr>
                    </a:p>
                  </a:txBody>
                  <a:tcPr marL="64276" marR="64276" marT="0" marB="0" anchor="ctr"/>
                </a:tc>
                <a:extLst>
                  <a:ext uri="{0D108BD9-81ED-4DB2-BD59-A6C34878D82A}">
                    <a16:rowId xmlns:a16="http://schemas.microsoft.com/office/drawing/2014/main" val="1964668074"/>
                  </a:ext>
                </a:extLst>
              </a:tr>
              <a:tr h="849770">
                <a:tc>
                  <a:txBody>
                    <a:bodyPr/>
                    <a:lstStyle/>
                    <a:p>
                      <a:pPr algn="ctr" rtl="1">
                        <a:lnSpc>
                          <a:spcPct val="115000"/>
                        </a:lnSpc>
                        <a:spcAft>
                          <a:spcPts val="0"/>
                        </a:spcAft>
                      </a:pPr>
                      <a:r>
                        <a:rPr lang="he-IL" sz="900" dirty="0">
                          <a:effectLst/>
                        </a:rPr>
                        <a:t>5.</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ctr"/>
                </a:tc>
                <a:tc>
                  <a:txBody>
                    <a:bodyPr/>
                    <a:lstStyle/>
                    <a:p>
                      <a:pPr algn="ctr" rtl="1">
                        <a:lnSpc>
                          <a:spcPct val="115000"/>
                        </a:lnSpc>
                        <a:spcAft>
                          <a:spcPts val="0"/>
                        </a:spcAft>
                      </a:pPr>
                      <a:r>
                        <a:rPr lang="he-IL" sz="900" b="1" kern="1200" dirty="0">
                          <a:solidFill>
                            <a:schemeClr val="dk1"/>
                          </a:solidFill>
                          <a:effectLst/>
                          <a:latin typeface="+mn-lt"/>
                          <a:ea typeface="+mn-ea"/>
                          <a:cs typeface="+mn-cs"/>
                        </a:rPr>
                        <a:t>הרמת קלפים – נפילת קלף</a:t>
                      </a:r>
                      <a:r>
                        <a:rPr lang="en-US" sz="900" b="1" kern="1200" dirty="0">
                          <a:solidFill>
                            <a:schemeClr val="dk1"/>
                          </a:solidFill>
                          <a:effectLst/>
                          <a:latin typeface="+mn-lt"/>
                          <a:ea typeface="+mn-ea"/>
                          <a:cs typeface="+mn-cs"/>
                        </a:rPr>
                        <a:t> </a:t>
                      </a:r>
                    </a:p>
                  </a:txBody>
                  <a:tcPr marL="64276" marR="64276" marT="0" marB="0" anchor="ctr"/>
                </a:tc>
                <a:tc>
                  <a:txBody>
                    <a:bodyPr/>
                    <a:lstStyle/>
                    <a:p>
                      <a:pPr algn="ctr" rtl="1"/>
                      <a:r>
                        <a:rPr lang="he-IL" sz="900" b="1" dirty="0">
                          <a:effectLst/>
                        </a:rPr>
                        <a:t>נמוך /   בינוני   /  </a:t>
                      </a:r>
                      <a:r>
                        <a:rPr lang="he-IL" sz="900" b="1" dirty="0">
                          <a:effectLst/>
                          <a:highlight>
                            <a:srgbClr val="FFFF00"/>
                          </a:highlight>
                        </a:rPr>
                        <a:t>גבוה</a:t>
                      </a:r>
                      <a:endParaRPr lang="en-US" sz="900" b="1" dirty="0">
                        <a:effectLst/>
                        <a:highlight>
                          <a:srgbClr val="FFFF00"/>
                        </a:highlight>
                        <a:latin typeface="Calibri" panose="020F0502020204030204" pitchFamily="34" charset="0"/>
                        <a:cs typeface="Arial" panose="020B0604020202020204" pitchFamily="34" charset="0"/>
                      </a:endParaRPr>
                    </a:p>
                  </a:txBody>
                  <a:tcPr marL="64276" marR="64276" marT="0" marB="0" anchor="ctr"/>
                </a:tc>
                <a:tc>
                  <a:txBody>
                    <a:bodyPr/>
                    <a:lstStyle/>
                    <a:p>
                      <a:pPr marL="171450" indent="-171450" algn="r" rtl="1">
                        <a:lnSpc>
                          <a:spcPct val="115000"/>
                        </a:lnSpc>
                        <a:spcAft>
                          <a:spcPts val="0"/>
                        </a:spcAft>
                        <a:buFont typeface="Arial" panose="020B0604020202020204" pitchFamily="34" charset="0"/>
                        <a:buChar char="•"/>
                      </a:pPr>
                      <a:r>
                        <a:rPr lang="he-IL" sz="900" dirty="0">
                          <a:effectLst/>
                        </a:rPr>
                        <a:t>קיום הכשרה </a:t>
                      </a:r>
                      <a:r>
                        <a:rPr lang="he-IL" sz="900" dirty="0" err="1">
                          <a:effectLst/>
                        </a:rPr>
                        <a:t>לשכב"ג</a:t>
                      </a:r>
                      <a:r>
                        <a:rPr lang="he-IL" sz="900" dirty="0">
                          <a:effectLst/>
                        </a:rPr>
                        <a:t> טרם תחילת העבודות</a:t>
                      </a:r>
                    </a:p>
                    <a:p>
                      <a:pPr marL="171450" indent="-171450" algn="r" rtl="1">
                        <a:lnSpc>
                          <a:spcPct val="115000"/>
                        </a:lnSpc>
                        <a:spcAft>
                          <a:spcPts val="0"/>
                        </a:spcAft>
                        <a:buFont typeface="Arial" panose="020B0604020202020204" pitchFamily="34" charset="0"/>
                        <a:buChar char="•"/>
                      </a:pPr>
                      <a:r>
                        <a:rPr lang="he-IL" sz="900" dirty="0">
                          <a:effectLst/>
                        </a:rPr>
                        <a:t>הקפדה על היכרות של בעלי התפקידים עם תפקידם בזמן ההרמה</a:t>
                      </a:r>
                    </a:p>
                    <a:p>
                      <a:pPr marL="171450" indent="-171450" algn="r" rtl="1">
                        <a:lnSpc>
                          <a:spcPct val="115000"/>
                        </a:lnSpc>
                        <a:spcAft>
                          <a:spcPts val="0"/>
                        </a:spcAft>
                        <a:buFont typeface="Arial" panose="020B0604020202020204" pitchFamily="34" charset="0"/>
                        <a:buChar char="•"/>
                      </a:pPr>
                      <a:r>
                        <a:rPr lang="he-IL" sz="900" dirty="0">
                          <a:effectLst/>
                        </a:rPr>
                        <a:t>נוכחות בוגר בזמן ההרמה</a:t>
                      </a:r>
                    </a:p>
                    <a:p>
                      <a:pPr marL="171450" indent="-171450" algn="r" rtl="1">
                        <a:lnSpc>
                          <a:spcPct val="115000"/>
                        </a:lnSpc>
                        <a:spcAft>
                          <a:spcPts val="0"/>
                        </a:spcAft>
                        <a:buFont typeface="Arial" panose="020B0604020202020204" pitchFamily="34" charset="0"/>
                        <a:buChar char="•"/>
                      </a:pPr>
                      <a:r>
                        <a:rPr lang="he-IL" sz="900" dirty="0">
                          <a:effectLst/>
                        </a:rPr>
                        <a:t>בדיקת שטח ההרמה למכשולים</a:t>
                      </a:r>
                    </a:p>
                    <a:p>
                      <a:pPr marL="171450" indent="-171450" algn="r" rtl="1">
                        <a:lnSpc>
                          <a:spcPct val="115000"/>
                        </a:lnSpc>
                        <a:spcAft>
                          <a:spcPts val="0"/>
                        </a:spcAft>
                        <a:buFont typeface="Arial" panose="020B0604020202020204" pitchFamily="34" charset="0"/>
                        <a:buChar char="•"/>
                      </a:pPr>
                      <a:r>
                        <a:rPr lang="he-IL" sz="900" dirty="0">
                          <a:effectLst/>
                        </a:rPr>
                        <a:t>הצבת הקלף במקום הכי נוח וקרוב </a:t>
                      </a:r>
                      <a:r>
                        <a:rPr lang="he-IL" sz="900" dirty="0" err="1">
                          <a:effectLst/>
                        </a:rPr>
                        <a:t>לנק</a:t>
                      </a:r>
                      <a:r>
                        <a:rPr lang="he-IL" sz="900" dirty="0">
                          <a:effectLst/>
                        </a:rPr>
                        <a:t>' בה אנו רוצים למקם אותו בסוף  </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b"/>
                </a:tc>
                <a:tc>
                  <a:txBody>
                    <a:bodyPr/>
                    <a:lstStyle/>
                    <a:p>
                      <a:pPr algn="ctr" rtl="1">
                        <a:lnSpc>
                          <a:spcPct val="115000"/>
                        </a:lnSpc>
                        <a:spcAft>
                          <a:spcPts val="0"/>
                        </a:spcAft>
                      </a:pPr>
                      <a:r>
                        <a:rPr lang="he-IL" sz="900" b="1" dirty="0">
                          <a:effectLst/>
                        </a:rPr>
                        <a:t> אחראי/ת המבנה</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ctr"/>
                </a:tc>
                <a:tc>
                  <a:txBody>
                    <a:bodyPr/>
                    <a:lstStyle/>
                    <a:p>
                      <a:pPr algn="ctr" rtl="1">
                        <a:lnSpc>
                          <a:spcPct val="115000"/>
                        </a:lnSpc>
                        <a:spcAft>
                          <a:spcPts val="0"/>
                        </a:spcAft>
                      </a:pPr>
                      <a:r>
                        <a:rPr lang="he-IL" sz="900" b="1" kern="1200" dirty="0">
                          <a:solidFill>
                            <a:schemeClr val="dk1"/>
                          </a:solidFill>
                          <a:effectLst/>
                          <a:latin typeface="+mn-lt"/>
                          <a:ea typeface="+mn-ea"/>
                          <a:cs typeface="+mn-cs"/>
                        </a:rPr>
                        <a:t>מרכז/ת השבט</a:t>
                      </a:r>
                      <a:endParaRPr lang="en-US" sz="900" b="1" kern="1200" dirty="0">
                        <a:solidFill>
                          <a:schemeClr val="dk1"/>
                        </a:solidFill>
                        <a:effectLst/>
                        <a:latin typeface="+mn-lt"/>
                        <a:ea typeface="+mn-ea"/>
                        <a:cs typeface="+mn-cs"/>
                      </a:endParaRPr>
                    </a:p>
                  </a:txBody>
                  <a:tcPr marL="64276" marR="64276" marT="0" marB="0" anchor="ctr"/>
                </a:tc>
                <a:extLst>
                  <a:ext uri="{0D108BD9-81ED-4DB2-BD59-A6C34878D82A}">
                    <a16:rowId xmlns:a16="http://schemas.microsoft.com/office/drawing/2014/main" val="1359587974"/>
                  </a:ext>
                </a:extLst>
              </a:tr>
              <a:tr h="705136">
                <a:tc>
                  <a:txBody>
                    <a:bodyPr/>
                    <a:lstStyle/>
                    <a:p>
                      <a:pPr algn="ctr" rtl="1">
                        <a:lnSpc>
                          <a:spcPct val="115000"/>
                        </a:lnSpc>
                        <a:spcAft>
                          <a:spcPts val="0"/>
                        </a:spcAft>
                      </a:pPr>
                      <a:r>
                        <a:rPr lang="he-IL" sz="900" dirty="0">
                          <a:effectLst/>
                        </a:rPr>
                        <a:t>6.</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ctr"/>
                </a:tc>
                <a:tc>
                  <a:txBody>
                    <a:bodyPr/>
                    <a:lstStyle/>
                    <a:p>
                      <a:pPr algn="ctr" rtl="1">
                        <a:lnSpc>
                          <a:spcPct val="115000"/>
                        </a:lnSpc>
                        <a:spcAft>
                          <a:spcPts val="0"/>
                        </a:spcAft>
                      </a:pPr>
                      <a:r>
                        <a:rPr lang="en-US" sz="900" b="1" kern="1200" dirty="0">
                          <a:solidFill>
                            <a:schemeClr val="dk1"/>
                          </a:solidFill>
                          <a:effectLst/>
                          <a:latin typeface="+mn-lt"/>
                          <a:ea typeface="+mn-ea"/>
                          <a:cs typeface="+mn-cs"/>
                        </a:rPr>
                        <a:t> </a:t>
                      </a:r>
                      <a:r>
                        <a:rPr lang="he-IL" sz="900" b="1" kern="1200" dirty="0">
                          <a:solidFill>
                            <a:schemeClr val="dk1"/>
                          </a:solidFill>
                          <a:effectLst/>
                          <a:latin typeface="+mn-lt"/>
                          <a:ea typeface="+mn-ea"/>
                          <a:cs typeface="+mn-cs"/>
                        </a:rPr>
                        <a:t>בנייה בגובה – נפילה </a:t>
                      </a:r>
                      <a:endParaRPr lang="en-US" sz="900" b="1" kern="1200" dirty="0">
                        <a:solidFill>
                          <a:schemeClr val="dk1"/>
                        </a:solidFill>
                        <a:effectLst/>
                        <a:latin typeface="+mn-lt"/>
                        <a:ea typeface="+mn-ea"/>
                        <a:cs typeface="+mn-cs"/>
                      </a:endParaRPr>
                    </a:p>
                  </a:txBody>
                  <a:tcPr marL="64276" marR="64276" marT="0" marB="0" anchor="ctr"/>
                </a:tc>
                <a:tc>
                  <a:txBody>
                    <a:bodyPr/>
                    <a:lstStyle/>
                    <a:p>
                      <a:pPr algn="ctr" rtl="1"/>
                      <a:r>
                        <a:rPr lang="he-IL" sz="900" b="1" dirty="0">
                          <a:effectLst/>
                        </a:rPr>
                        <a:t>נמוך /   בינוני   /  </a:t>
                      </a:r>
                      <a:r>
                        <a:rPr lang="he-IL" sz="900" b="1" dirty="0">
                          <a:effectLst/>
                          <a:highlight>
                            <a:srgbClr val="FFFF00"/>
                          </a:highlight>
                        </a:rPr>
                        <a:t>גבוה</a:t>
                      </a:r>
                      <a:endParaRPr lang="en-US" sz="900" b="1" dirty="0">
                        <a:effectLst/>
                        <a:highlight>
                          <a:srgbClr val="FFFF00"/>
                        </a:highlight>
                        <a:latin typeface="Calibri" panose="020F0502020204030204" pitchFamily="34" charset="0"/>
                        <a:cs typeface="Arial" panose="020B0604020202020204" pitchFamily="34" charset="0"/>
                      </a:endParaRPr>
                    </a:p>
                  </a:txBody>
                  <a:tcPr marL="64276" marR="64276" marT="0" marB="0" anchor="ctr"/>
                </a:tc>
                <a:tc>
                  <a:txBody>
                    <a:bodyPr/>
                    <a:lstStyle/>
                    <a:p>
                      <a:pPr marL="171450" marR="0" lvl="0" indent="-171450" algn="r" defTabSz="914400" rtl="1" eaLnBrk="1" fontAlgn="auto" latinLnBrk="0" hangingPunct="1">
                        <a:lnSpc>
                          <a:spcPct val="115000"/>
                        </a:lnSpc>
                        <a:spcBef>
                          <a:spcPts val="0"/>
                        </a:spcBef>
                        <a:spcAft>
                          <a:spcPts val="0"/>
                        </a:spcAft>
                        <a:buClrTx/>
                        <a:buSzTx/>
                        <a:buFont typeface="Arial" panose="020B0604020202020204" pitchFamily="34" charset="0"/>
                        <a:buChar char="•"/>
                        <a:tabLst/>
                        <a:defRPr/>
                      </a:pPr>
                      <a:r>
                        <a:rPr lang="he-IL" sz="900" kern="1200" dirty="0">
                          <a:solidFill>
                            <a:schemeClr val="dk1"/>
                          </a:solidFill>
                          <a:effectLst/>
                          <a:latin typeface="+mn-lt"/>
                          <a:ea typeface="+mn-ea"/>
                          <a:cs typeface="+mn-cs"/>
                        </a:rPr>
                        <a:t>קיום הכשרה </a:t>
                      </a:r>
                      <a:r>
                        <a:rPr lang="he-IL" sz="900" kern="1200" dirty="0" err="1">
                          <a:solidFill>
                            <a:schemeClr val="dk1"/>
                          </a:solidFill>
                          <a:effectLst/>
                          <a:latin typeface="+mn-lt"/>
                          <a:ea typeface="+mn-ea"/>
                          <a:cs typeface="+mn-cs"/>
                        </a:rPr>
                        <a:t>לשכב"ג</a:t>
                      </a:r>
                      <a:r>
                        <a:rPr lang="he-IL" sz="900" kern="1200" dirty="0">
                          <a:solidFill>
                            <a:schemeClr val="dk1"/>
                          </a:solidFill>
                          <a:effectLst/>
                          <a:latin typeface="+mn-lt"/>
                          <a:ea typeface="+mn-ea"/>
                          <a:cs typeface="+mn-cs"/>
                        </a:rPr>
                        <a:t> טרם תחילת העבודות</a:t>
                      </a:r>
                    </a:p>
                    <a:p>
                      <a:pPr marL="171450" indent="-171450" algn="r" defTabSz="914400" rtl="1" eaLnBrk="1" latinLnBrk="0" hangingPunct="1">
                        <a:lnSpc>
                          <a:spcPct val="115000"/>
                        </a:lnSpc>
                        <a:spcAft>
                          <a:spcPts val="0"/>
                        </a:spcAft>
                        <a:buFont typeface="Arial" panose="020B0604020202020204" pitchFamily="34" charset="0"/>
                        <a:buChar char="•"/>
                      </a:pPr>
                      <a:r>
                        <a:rPr lang="he-IL" sz="900" kern="1200" dirty="0">
                          <a:solidFill>
                            <a:schemeClr val="dk1"/>
                          </a:solidFill>
                          <a:effectLst/>
                          <a:latin typeface="+mn-lt"/>
                          <a:ea typeface="+mn-ea"/>
                          <a:cs typeface="+mn-cs"/>
                        </a:rPr>
                        <a:t>הקפדה על שימוש נכון באמצעי מיגון אישי – רתמה  </a:t>
                      </a:r>
                    </a:p>
                    <a:p>
                      <a:pPr marL="171450" indent="-171450" algn="r" rtl="1" eaLnBrk="1" latinLnBrk="0" hangingPunct="1">
                        <a:lnSpc>
                          <a:spcPct val="115000"/>
                        </a:lnSpc>
                        <a:spcAft>
                          <a:spcPts val="0"/>
                        </a:spcAft>
                        <a:buFont typeface="Arial" panose="020B0604020202020204" pitchFamily="34" charset="0"/>
                        <a:buChar char="•"/>
                      </a:pPr>
                      <a:r>
                        <a:rPr lang="he-IL" sz="900" kern="1200" dirty="0">
                          <a:solidFill>
                            <a:schemeClr val="dk1"/>
                          </a:solidFill>
                          <a:effectLst/>
                          <a:latin typeface="+mn-lt"/>
                          <a:ea typeface="+mn-ea"/>
                          <a:cs typeface="+mn-cs"/>
                        </a:rPr>
                        <a:t>השגחה של בוגר בזמן העבודה </a:t>
                      </a:r>
                    </a:p>
                    <a:p>
                      <a:pPr marL="171450" indent="-171450" algn="r" rtl="1" eaLnBrk="1" latinLnBrk="0" hangingPunct="1">
                        <a:lnSpc>
                          <a:spcPct val="115000"/>
                        </a:lnSpc>
                        <a:spcAft>
                          <a:spcPts val="0"/>
                        </a:spcAft>
                        <a:buFont typeface="Arial" panose="020B0604020202020204" pitchFamily="34" charset="0"/>
                        <a:buChar char="•"/>
                      </a:pPr>
                      <a:r>
                        <a:rPr lang="he-IL" sz="900" kern="1200" dirty="0">
                          <a:solidFill>
                            <a:schemeClr val="dk1"/>
                          </a:solidFill>
                          <a:effectLst/>
                          <a:latin typeface="+mn-lt"/>
                          <a:ea typeface="+mn-ea"/>
                          <a:cs typeface="+mn-cs"/>
                        </a:rPr>
                        <a:t>עבודה בזוגות – בדיקת עמיתים ומתן עזרה בזמן עלייה למבנה וירידה ממנו </a:t>
                      </a:r>
                      <a:endParaRPr lang="en-US" sz="900" kern="1200" dirty="0">
                        <a:solidFill>
                          <a:schemeClr val="dk1"/>
                        </a:solidFill>
                        <a:effectLst/>
                        <a:latin typeface="+mn-lt"/>
                        <a:ea typeface="+mn-ea"/>
                        <a:cs typeface="+mn-cs"/>
                      </a:endParaRPr>
                    </a:p>
                  </a:txBody>
                  <a:tcPr marL="64276" marR="64276" marT="0" marB="0" anchor="b"/>
                </a:tc>
                <a:tc>
                  <a:txBody>
                    <a:bodyPr/>
                    <a:lstStyle/>
                    <a:p>
                      <a:pPr algn="ctr" rtl="1">
                        <a:lnSpc>
                          <a:spcPct val="115000"/>
                        </a:lnSpc>
                        <a:spcAft>
                          <a:spcPts val="0"/>
                        </a:spcAft>
                      </a:pPr>
                      <a:r>
                        <a:rPr lang="he-IL" sz="900" b="1" dirty="0">
                          <a:effectLst/>
                        </a:rPr>
                        <a:t> אחראי/ת המבנה</a:t>
                      </a:r>
                      <a:endParaRPr lang="en-US" sz="900" b="1"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endParaRPr lang="en-US" sz="900" b="1" dirty="0">
                        <a:effectLst/>
                        <a:latin typeface="Calibri" panose="020F0502020204030204" pitchFamily="34" charset="0"/>
                        <a:ea typeface="Calibri" panose="020F0502020204030204" pitchFamily="34" charset="0"/>
                        <a:cs typeface="Arial" panose="020B0604020202020204" pitchFamily="34" charset="0"/>
                      </a:endParaRPr>
                    </a:p>
                  </a:txBody>
                  <a:tcPr marL="64276" marR="64276" marT="0" marB="0" anchor="ctr"/>
                </a:tc>
                <a:tc>
                  <a:txBody>
                    <a:bodyPr/>
                    <a:lstStyle/>
                    <a:p>
                      <a:pPr algn="ctr" rtl="1">
                        <a:lnSpc>
                          <a:spcPct val="115000"/>
                        </a:lnSpc>
                        <a:spcAft>
                          <a:spcPts val="0"/>
                        </a:spcAft>
                      </a:pPr>
                      <a:r>
                        <a:rPr lang="he-IL" sz="900" b="1" kern="1200" dirty="0">
                          <a:solidFill>
                            <a:schemeClr val="dk1"/>
                          </a:solidFill>
                          <a:effectLst/>
                          <a:latin typeface="+mn-lt"/>
                          <a:ea typeface="+mn-ea"/>
                          <a:cs typeface="+mn-cs"/>
                        </a:rPr>
                        <a:t>מרכז/ת השבט</a:t>
                      </a:r>
                      <a:endParaRPr lang="en-US" sz="900" b="1" kern="1200" dirty="0">
                        <a:solidFill>
                          <a:schemeClr val="dk1"/>
                        </a:solidFill>
                        <a:effectLst/>
                        <a:latin typeface="+mn-lt"/>
                        <a:ea typeface="+mn-ea"/>
                        <a:cs typeface="+mn-cs"/>
                      </a:endParaRPr>
                    </a:p>
                    <a:p>
                      <a:pPr algn="ctr" rtl="1">
                        <a:lnSpc>
                          <a:spcPct val="115000"/>
                        </a:lnSpc>
                        <a:spcAft>
                          <a:spcPts val="0"/>
                        </a:spcAft>
                      </a:pPr>
                      <a:endParaRPr lang="en-US" sz="900" b="1" kern="1200" dirty="0">
                        <a:solidFill>
                          <a:schemeClr val="dk1"/>
                        </a:solidFill>
                        <a:effectLst/>
                        <a:latin typeface="+mn-lt"/>
                        <a:ea typeface="+mn-ea"/>
                        <a:cs typeface="+mn-cs"/>
                      </a:endParaRPr>
                    </a:p>
                  </a:txBody>
                  <a:tcPr marL="64276" marR="64276" marT="0" marB="0" anchor="ctr"/>
                </a:tc>
                <a:extLst>
                  <a:ext uri="{0D108BD9-81ED-4DB2-BD59-A6C34878D82A}">
                    <a16:rowId xmlns:a16="http://schemas.microsoft.com/office/drawing/2014/main" val="1751612157"/>
                  </a:ext>
                </a:extLst>
              </a:tr>
            </a:tbl>
          </a:graphicData>
        </a:graphic>
      </p:graphicFrame>
    </p:spTree>
    <p:extLst>
      <p:ext uri="{BB962C8B-B14F-4D97-AF65-F5344CB8AC3E}">
        <p14:creationId xmlns:p14="http://schemas.microsoft.com/office/powerpoint/2010/main" val="1776096099"/>
      </p:ext>
    </p:extLst>
  </p:cSld>
  <p:clrMapOvr>
    <a:masterClrMapping/>
  </p:clrMapOvr>
  <p:transition/>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725974" y="406271"/>
            <a:ext cx="5943613" cy="785796"/>
          </a:xfrm>
        </p:spPr>
        <p:txBody>
          <a:bodyPr rtlCol="0"/>
          <a:lstStyle/>
          <a:p>
            <a:pPr eaLnBrk="1" fontAlgn="auto" hangingPunct="1" indent="-320040" marL="320040">
              <a:spcAft>
                <a:spcPts val="0"/>
              </a:spcAft>
              <a:buClr>
                <a:schemeClr val="accent6">
                  <a:lumMod val="75000"/>
                </a:schemeClr>
              </a:buClr>
              <a:defRPr/>
            </a:pPr>
            <a:r>
              <a:rPr lang="he-IL" sz="3600"/>
              <a:t>תיק מבנה – תמונות גורילה </a:t>
            </a:r>
          </a:p>
        </p:txBody>
      </p:sp>
      <p:sp>
        <p:nvSpPr>
          <p:cNvPr id="62473" name="מציין מיקום תוכן 9"/>
          <p:cNvSpPr>
            <a:spLocks noGrp="1"/>
          </p:cNvSpPr>
          <p:nvPr>
            <p:ph idx="13" sz="quarter"/>
          </p:nvPr>
        </p:nvSpPr>
        <p:spPr>
          <a:xfrm>
            <a:off x="1115616" y="962720"/>
            <a:ext cx="7677150" cy="3475038"/>
          </a:xfrm>
        </p:spPr>
        <p:txBody>
          <a:bodyPr/>
          <a:lstStyle/>
          <a:p>
            <a:pPr>
              <a:buFont charset="0" pitchFamily="18" typeface="Georgia"/>
              <a:buNone/>
            </a:pPr>
            <a:r>
              <a:rPr lang="he-IL" sz="1200"/>
              <a:t> </a:t>
            </a:r>
            <a:endParaRPr lang="en-US" sz="1200">
              <a:cs charset="-79" pitchFamily="34" typeface="Gisha"/>
            </a:endParaRPr>
          </a:p>
          <a:p>
            <a:endParaRPr lang="he-IL" sz="1200"/>
          </a:p>
        </p:txBody>
      </p:sp>
      <p:sp>
        <p:nvSpPr>
          <p:cNvPr id="4" name="כותרת 1"/>
          <p:cNvSpPr txBox="1">
            <a:spLocks/>
          </p:cNvSpPr>
          <p:nvPr/>
        </p:nvSpPr>
        <p:spPr>
          <a:xfrm>
            <a:off x="91440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pic>
        <p:nvPicPr>
          <p:cNvPr descr="C:\Documents and Settings\All Users\Documents\תיקיית רשת\תומנות מבנה גורילה\34481_1489688798335_7942886_n.jpg" id="62474" name="Picture 2"/>
          <p:cNvPicPr>
            <a:picLocks noChangeArrowheads="1" noChangeAspect="1"/>
          </p:cNvPicPr>
          <p:nvPr/>
        </p:nvPicPr>
        <p:blipFill rotWithShape="1">
          <a:blip cstate="print" r:embed="rId3">
            <a:extLst>
              <a:ext uri="{BEBA8EAE-BF5A-486C-A8C5-ECC9F3942E4B}">
                <a14:imgProps xmlns:a14="http://schemas.microsoft.com/office/drawing/2010/main">
                  <a14:imgLayer r:embed="rId4">
                    <a14:imgEffect>
                      <a14:saturation sat="0"/>
                    </a14:imgEffect>
                  </a14:imgLayer>
                </a14:imgProps>
              </a:ext>
            </a:extLst>
          </a:blip>
          <a:srcRect l="93" r="86"/>
          <a:stretch/>
        </p:blipFill>
        <p:spPr bwMode="auto">
          <a:xfrm>
            <a:off x="1835695" y="1363515"/>
            <a:ext cx="5461241" cy="4710260"/>
          </a:xfrm>
          <a:prstGeom prst="rect">
            <a:avLst/>
          </a:prstGeom>
          <a:ln>
            <a:noFill/>
          </a:ln>
          <a:effectLst>
            <a:outerShdw algn="tl" blurRad="292100" dir="2700000" dist="139700" rotWithShape="0">
              <a:srgbClr val="333333">
                <a:alpha val="65000"/>
              </a:srgbClr>
            </a:outerShdw>
          </a:effectLst>
        </p:spPr>
      </p:pic>
      <p:cxnSp>
        <p:nvCxnSpPr>
          <p:cNvPr id="11" name="מחבר ישר 10">
            <a:extLst>
              <a:ext uri="{FF2B5EF4-FFF2-40B4-BE49-F238E27FC236}">
                <a16:creationId xmlns:a16="http://schemas.microsoft.com/office/drawing/2014/main" id="{3494C207-42B4-4994-A006-35EBE07B9B1E}"/>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663D1665-E6AA-455E-8977-D630D30277E4}"/>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AB3EAB3C-4FB1-454A-812F-36F42B07819B}"/>
              </a:ext>
            </a:extLst>
          </p:cNvPr>
          <p:cNvGrpSpPr/>
          <p:nvPr/>
        </p:nvGrpSpPr>
        <p:grpSpPr>
          <a:xfrm>
            <a:off x="109765" y="34456"/>
            <a:ext cx="1448468" cy="1416136"/>
            <a:chOff x="3563888" y="-99392"/>
            <a:chExt cx="1944216" cy="1900818"/>
          </a:xfrm>
        </p:grpSpPr>
        <p:sp>
          <p:nvSpPr>
            <p:cNvPr id="14" name="אליפסה 13">
              <a:extLst>
                <a:ext uri="{FF2B5EF4-FFF2-40B4-BE49-F238E27FC236}">
                  <a16:creationId xmlns:a16="http://schemas.microsoft.com/office/drawing/2014/main" id="{B7B0A7F0-B4D9-49BA-90FF-80E1F7B9DE88}"/>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5" name="תמונה 6">
              <a:extLst>
                <a:ext uri="{FF2B5EF4-FFF2-40B4-BE49-F238E27FC236}">
                  <a16:creationId xmlns:a16="http://schemas.microsoft.com/office/drawing/2014/main" id="{54D77C36-93E8-434F-9D78-E7829D57A655}"/>
                </a:ext>
              </a:extLst>
            </p:cNvPr>
            <p:cNvPicPr>
              <a:picLocks noChangeArrowheads="1" noChangeAspect="1"/>
            </p:cNvPicPr>
            <p:nvPr/>
          </p:nvPicPr>
          <p:blipFill>
            <a:blip cstate="print" r:embed="rId5">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6" name="תמונה 15">
            <a:extLst>
              <a:ext uri="{FF2B5EF4-FFF2-40B4-BE49-F238E27FC236}">
                <a16:creationId xmlns:a16="http://schemas.microsoft.com/office/drawing/2014/main" id="{55C13CC1-CB63-4439-84FC-737202E25FE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78924"/>
            <a:ext cx="1666875" cy="1547813"/>
          </a:xfrm>
          <a:prstGeom prst="rect">
            <a:avLst/>
          </a:prstGeom>
        </p:spPr>
      </p:pic>
      <p:sp>
        <p:nvSpPr>
          <p:cNvPr id="17" name="Rectangle 2">
            <a:extLst>
              <a:ext uri="{FF2B5EF4-FFF2-40B4-BE49-F238E27FC236}">
                <a16:creationId xmlns:a16="http://schemas.microsoft.com/office/drawing/2014/main" id="{4D26C290-7F1D-428D-B7BD-03B55A9E3B3B}"/>
              </a:ext>
            </a:extLst>
          </p:cNvPr>
          <p:cNvSpPr>
            <a:spLocks noChangeArrowheads="1"/>
          </p:cNvSpPr>
          <p:nvPr/>
        </p:nvSpPr>
        <p:spPr bwMode="auto">
          <a:xfrm>
            <a:off x="689356" y="6357862"/>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18" name="מחבר ישר 17">
            <a:extLst>
              <a:ext uri="{FF2B5EF4-FFF2-40B4-BE49-F238E27FC236}">
                <a16:creationId xmlns:a16="http://schemas.microsoft.com/office/drawing/2014/main" id="{7D5FB8C6-09B5-45BD-BBBE-35162CFC8C1D}"/>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9" name="מחבר ישר 18">
            <a:extLst>
              <a:ext uri="{FF2B5EF4-FFF2-40B4-BE49-F238E27FC236}">
                <a16:creationId xmlns:a16="http://schemas.microsoft.com/office/drawing/2014/main" id="{6D14485D-F60B-48E1-982D-8C0F3C7A450F}"/>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667998" y="370631"/>
            <a:ext cx="5943613" cy="785796"/>
          </a:xfrm>
        </p:spPr>
        <p:txBody>
          <a:bodyPr rtlCol="0"/>
          <a:lstStyle/>
          <a:p>
            <a:pPr eaLnBrk="1" fontAlgn="auto" hangingPunct="1" indent="-320040" marL="320040">
              <a:spcAft>
                <a:spcPts val="0"/>
              </a:spcAft>
              <a:buClr>
                <a:schemeClr val="accent6">
                  <a:lumMod val="75000"/>
                </a:schemeClr>
              </a:buClr>
              <a:defRPr/>
            </a:pPr>
            <a:r>
              <a:rPr lang="he-IL" sz="3600"/>
              <a:t>תיק מבנה – תמונות גורילה </a:t>
            </a:r>
          </a:p>
        </p:txBody>
      </p:sp>
      <p:sp>
        <p:nvSpPr>
          <p:cNvPr id="63497" name="מציין מיקום תוכן 9"/>
          <p:cNvSpPr>
            <a:spLocks noGrp="1"/>
          </p:cNvSpPr>
          <p:nvPr>
            <p:ph idx="13" sz="quarter"/>
          </p:nvPr>
        </p:nvSpPr>
        <p:spPr>
          <a:xfrm>
            <a:off x="1116013" y="981075"/>
            <a:ext cx="7677150" cy="3475038"/>
          </a:xfrm>
        </p:spPr>
        <p:txBody>
          <a:bodyPr/>
          <a:lstStyle/>
          <a:p>
            <a:pPr>
              <a:buFont charset="0" pitchFamily="18" typeface="Georgia"/>
              <a:buNone/>
            </a:pPr>
            <a:r>
              <a:rPr lang="he-IL" sz="1200"/>
              <a:t> </a:t>
            </a:r>
            <a:endParaRPr lang="en-US" sz="1200">
              <a:cs charset="-79" pitchFamily="34" typeface="Gisha"/>
            </a:endParaRPr>
          </a:p>
          <a:p>
            <a:endParaRPr lang="he-IL" sz="1200"/>
          </a:p>
        </p:txBody>
      </p:sp>
      <p:sp>
        <p:nvSpPr>
          <p:cNvPr id="4" name="כותרת 1"/>
          <p:cNvSpPr txBox="1">
            <a:spLocks/>
          </p:cNvSpPr>
          <p:nvPr/>
        </p:nvSpPr>
        <p:spPr>
          <a:xfrm>
            <a:off x="91440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pic>
        <p:nvPicPr>
          <p:cNvPr descr="C:\Documents and Settings\All Users\Documents\תיקיית רשת\תומנות מבנה גורילה\35382_1487432541489_7261397_n.jpg" id="63498" name="Picture 3"/>
          <p:cNvPicPr>
            <a:picLocks noChangeArrowheads="1" noChangeAspect="1"/>
          </p:cNvPicPr>
          <p:nvPr/>
        </p:nvPicPr>
        <p:blipFill rotWithShape="1">
          <a:blip cstate="print" r:embed="rId3">
            <a:extLst>
              <a:ext uri="{BEBA8EAE-BF5A-486C-A8C5-ECC9F3942E4B}">
                <a14:imgProps xmlns:a14="http://schemas.microsoft.com/office/drawing/2010/main">
                  <a14:imgLayer r:embed="rId4">
                    <a14:imgEffect>
                      <a14:saturation sat="0"/>
                    </a14:imgEffect>
                  </a14:imgLayer>
                </a14:imgProps>
              </a:ext>
            </a:extLst>
          </a:blip>
          <a:srcRect b="67"/>
          <a:stretch/>
        </p:blipFill>
        <p:spPr bwMode="auto">
          <a:xfrm>
            <a:off x="1433071" y="1382798"/>
            <a:ext cx="6295121" cy="4671735"/>
          </a:xfrm>
          <a:prstGeom prst="rect">
            <a:avLst/>
          </a:prstGeom>
          <a:ln>
            <a:noFill/>
          </a:ln>
          <a:effectLst>
            <a:outerShdw algn="tl" blurRad="292100" dir="2700000" dist="139700" rotWithShape="0">
              <a:srgbClr val="333333">
                <a:alpha val="65000"/>
              </a:srgbClr>
            </a:outerShdw>
          </a:effectLst>
        </p:spPr>
      </p:pic>
      <p:cxnSp>
        <p:nvCxnSpPr>
          <p:cNvPr id="11" name="מחבר ישר 10">
            <a:extLst>
              <a:ext uri="{FF2B5EF4-FFF2-40B4-BE49-F238E27FC236}">
                <a16:creationId xmlns:a16="http://schemas.microsoft.com/office/drawing/2014/main" id="{B525B94B-2071-4CFE-86D3-0A241D7B362A}"/>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8D0BCA28-C737-4701-8014-AD7AFC8071CF}"/>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C80B73C8-3C9E-425D-BD87-CE9C69EBCACF}"/>
              </a:ext>
            </a:extLst>
          </p:cNvPr>
          <p:cNvGrpSpPr/>
          <p:nvPr/>
        </p:nvGrpSpPr>
        <p:grpSpPr>
          <a:xfrm>
            <a:off x="109765" y="34456"/>
            <a:ext cx="1448468" cy="1416136"/>
            <a:chOff x="3563888" y="-99392"/>
            <a:chExt cx="1944216" cy="1900818"/>
          </a:xfrm>
        </p:grpSpPr>
        <p:sp>
          <p:nvSpPr>
            <p:cNvPr id="14" name="אליפסה 13">
              <a:extLst>
                <a:ext uri="{FF2B5EF4-FFF2-40B4-BE49-F238E27FC236}">
                  <a16:creationId xmlns:a16="http://schemas.microsoft.com/office/drawing/2014/main" id="{E10F1C1C-B44C-4321-9084-F690C1B8B213}"/>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5" name="תמונה 6">
              <a:extLst>
                <a:ext uri="{FF2B5EF4-FFF2-40B4-BE49-F238E27FC236}">
                  <a16:creationId xmlns:a16="http://schemas.microsoft.com/office/drawing/2014/main" id="{B029F3F1-B46A-4E2B-B4A2-B952BFF0DA32}"/>
                </a:ext>
              </a:extLst>
            </p:cNvPr>
            <p:cNvPicPr>
              <a:picLocks noChangeArrowheads="1" noChangeAspect="1"/>
            </p:cNvPicPr>
            <p:nvPr/>
          </p:nvPicPr>
          <p:blipFill>
            <a:blip cstate="print" r:embed="rId5">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6" name="תמונה 15">
            <a:extLst>
              <a:ext uri="{FF2B5EF4-FFF2-40B4-BE49-F238E27FC236}">
                <a16:creationId xmlns:a16="http://schemas.microsoft.com/office/drawing/2014/main" id="{F65EABC6-25F4-4BD8-8F5F-899107213B0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78924"/>
            <a:ext cx="1666875" cy="1547813"/>
          </a:xfrm>
          <a:prstGeom prst="rect">
            <a:avLst/>
          </a:prstGeom>
        </p:spPr>
      </p:pic>
      <p:sp>
        <p:nvSpPr>
          <p:cNvPr id="17" name="Rectangle 2">
            <a:extLst>
              <a:ext uri="{FF2B5EF4-FFF2-40B4-BE49-F238E27FC236}">
                <a16:creationId xmlns:a16="http://schemas.microsoft.com/office/drawing/2014/main" id="{1C5AAB8A-64C7-4399-ACCA-0B5806919B24}"/>
              </a:ext>
            </a:extLst>
          </p:cNvPr>
          <p:cNvSpPr>
            <a:spLocks noChangeArrowheads="1"/>
          </p:cNvSpPr>
          <p:nvPr/>
        </p:nvSpPr>
        <p:spPr bwMode="auto">
          <a:xfrm>
            <a:off x="689356" y="6357862"/>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18" name="מחבר ישר 17">
            <a:extLst>
              <a:ext uri="{FF2B5EF4-FFF2-40B4-BE49-F238E27FC236}">
                <a16:creationId xmlns:a16="http://schemas.microsoft.com/office/drawing/2014/main" id="{68961C74-9940-449A-97A6-C0ACA4995CAC}"/>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9" name="מחבר ישר 18">
            <a:extLst>
              <a:ext uri="{FF2B5EF4-FFF2-40B4-BE49-F238E27FC236}">
                <a16:creationId xmlns:a16="http://schemas.microsoft.com/office/drawing/2014/main" id="{71FF4003-3AEA-430B-BC18-33D55873A928}"/>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1266" name="כותרת 1"/>
          <p:cNvSpPr>
            <a:spLocks noGrp="1"/>
          </p:cNvSpPr>
          <p:nvPr>
            <p:ph type="title"/>
          </p:nvPr>
        </p:nvSpPr>
        <p:spPr>
          <a:xfrm>
            <a:off x="179512" y="1725112"/>
            <a:ext cx="9073008" cy="1944216"/>
          </a:xfrm>
        </p:spPr>
        <p:txBody>
          <a:bodyPr rtlCol="0"/>
          <a:lstStyle/>
          <a:p>
            <a:pPr algn="ctr" eaLnBrk="1" fontAlgn="auto" hangingPunct="1" indent="-320040" marL="320040">
              <a:spcAft>
                <a:spcPts val="0"/>
              </a:spcAft>
              <a:buClr>
                <a:schemeClr val="accent6">
                  <a:lumMod val="75000"/>
                </a:schemeClr>
              </a:buClr>
              <a:defRPr/>
            </a:pPr>
            <a:r>
              <a:rPr lang="he-IL" sz="8000"/>
              <a:t>בניית הדגם</a:t>
            </a:r>
            <a:endParaRPr lang="he-IL" sz="5400"/>
          </a:p>
        </p:txBody>
      </p:sp>
      <p:sp>
        <p:nvSpPr>
          <p:cNvPr id="16" name="כותרת 1">
            <a:extLst>
              <a:ext uri="{FF2B5EF4-FFF2-40B4-BE49-F238E27FC236}">
                <a16:creationId xmlns:a16="http://schemas.microsoft.com/office/drawing/2014/main" id="{D19C602B-2E44-496B-8011-9DB9E7121F1F}"/>
              </a:ext>
            </a:extLst>
          </p:cNvPr>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cxnSp>
        <p:nvCxnSpPr>
          <p:cNvPr id="17" name="מחבר ישר 16">
            <a:extLst>
              <a:ext uri="{FF2B5EF4-FFF2-40B4-BE49-F238E27FC236}">
                <a16:creationId xmlns:a16="http://schemas.microsoft.com/office/drawing/2014/main" id="{74EA872D-11C3-48BA-B135-0D6B3A34F9C1}"/>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8" name="קבוצה 17">
            <a:extLst>
              <a:ext uri="{FF2B5EF4-FFF2-40B4-BE49-F238E27FC236}">
                <a16:creationId xmlns:a16="http://schemas.microsoft.com/office/drawing/2014/main" id="{4D62FBAC-B9F0-490F-9627-41A38A38767E}"/>
              </a:ext>
            </a:extLst>
          </p:cNvPr>
          <p:cNvGrpSpPr/>
          <p:nvPr/>
        </p:nvGrpSpPr>
        <p:grpSpPr>
          <a:xfrm>
            <a:off x="2538031" y="243374"/>
            <a:ext cx="1448468" cy="1416136"/>
            <a:chOff x="3563888" y="-99392"/>
            <a:chExt cx="1944216" cy="1900818"/>
          </a:xfrm>
        </p:grpSpPr>
        <p:sp>
          <p:nvSpPr>
            <p:cNvPr id="19" name="אליפסה 18">
              <a:extLst>
                <a:ext uri="{FF2B5EF4-FFF2-40B4-BE49-F238E27FC236}">
                  <a16:creationId xmlns:a16="http://schemas.microsoft.com/office/drawing/2014/main" id="{EB348229-ECF8-4357-80E6-714E6D1CEB19}"/>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20" name="תמונה 6">
              <a:extLst>
                <a:ext uri="{FF2B5EF4-FFF2-40B4-BE49-F238E27FC236}">
                  <a16:creationId xmlns:a16="http://schemas.microsoft.com/office/drawing/2014/main" id="{BDC5D019-1967-4F91-84C5-35931D62D05C}"/>
                </a:ext>
              </a:extLst>
            </p:cNvPr>
            <p:cNvPicPr>
              <a:picLocks noChangeArrowheads="1" noChangeAspect="1"/>
            </p:cNvPicPr>
            <p:nvPr/>
          </p:nvPicPr>
          <p:blipFill>
            <a:blip cstate="print" r:embed="rId3">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21" name="תמונה 20">
            <a:extLst>
              <a:ext uri="{FF2B5EF4-FFF2-40B4-BE49-F238E27FC236}">
                <a16:creationId xmlns:a16="http://schemas.microsoft.com/office/drawing/2014/main" id="{8F2BA6F7-229D-4ED2-8D90-730F5C39484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5205699" y="204185"/>
            <a:ext cx="1666875" cy="1547813"/>
          </a:xfrm>
          <a:prstGeom prst="rect">
            <a:avLst/>
          </a:prstGeom>
        </p:spPr>
      </p:pic>
      <p:pic>
        <p:nvPicPr>
          <p:cNvPr id="22" name="תמונה 21">
            <a:extLst>
              <a:ext uri="{FF2B5EF4-FFF2-40B4-BE49-F238E27FC236}">
                <a16:creationId xmlns:a16="http://schemas.microsoft.com/office/drawing/2014/main" id="{89E15D31-80E9-4228-A8CB-3C137981D5E3}"/>
              </a:ext>
            </a:extLst>
          </p:cNvPr>
          <p:cNvPicPr>
            <a:picLocks noChangeAspect="1"/>
          </p:cNvPicPr>
          <p:nvPr/>
        </p:nvPicPr>
        <p:blipFill>
          <a:blip cstate="print"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2585" y="139645"/>
            <a:ext cx="1645766" cy="1962259"/>
          </a:xfrm>
          <a:prstGeom prst="rect">
            <a:avLst/>
          </a:prstGeom>
        </p:spPr>
      </p:pic>
      <p:pic>
        <p:nvPicPr>
          <p:cNvPr descr="תוצאת תמונה עבור מודל אדריכלי שחור לבן" id="13314" name="Picture 2">
            <a:extLst>
              <a:ext uri="{FF2B5EF4-FFF2-40B4-BE49-F238E27FC236}">
                <a16:creationId xmlns:a16="http://schemas.microsoft.com/office/drawing/2014/main" id="{BD553065-B41D-41EF-B703-5769B104EF2E}"/>
              </a:ext>
            </a:extLst>
          </p:cNvPr>
          <p:cNvPicPr>
            <a:picLocks noChangeArrowheads="1" noChangeAspect="1"/>
          </p:cNvPicPr>
          <p:nvPr/>
        </p:nvPicPr>
        <p:blipFill rotWithShape="1">
          <a:blip r:embed="rId7">
            <a:extLst>
              <a:ext uri="{28A0092B-C50C-407E-A947-70E740481C1C}">
                <a14:useLocalDpi xmlns:a14="http://schemas.microsoft.com/office/drawing/2010/main" val="0"/>
              </a:ext>
            </a:extLst>
          </a:blip>
          <a:srcRect b="28"/>
          <a:stretch/>
        </p:blipFill>
        <p:spPr bwMode="auto">
          <a:xfrm>
            <a:off x="1094558" y="3284984"/>
            <a:ext cx="6954884" cy="3241798"/>
          </a:xfrm>
          <a:prstGeom prst="rect">
            <a:avLst/>
          </a:prstGeom>
          <a:ln>
            <a:noFill/>
          </a:ln>
          <a:effectLst>
            <a:outerShdw algn="tl" blurRad="292100" dir="2700000" dist="139700"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sp>
        <p:nvSpPr>
          <p:cNvPr id="10" name="כותרת 9"/>
          <p:cNvSpPr>
            <a:spLocks noGrp="1"/>
          </p:cNvSpPr>
          <p:nvPr>
            <p:ph type="title"/>
          </p:nvPr>
        </p:nvSpPr>
        <p:spPr>
          <a:xfrm>
            <a:off x="1496140" y="368363"/>
            <a:ext cx="5575821" cy="936104"/>
          </a:xfrm>
        </p:spPr>
        <p:txBody>
          <a:bodyPr/>
          <a:lstStyle/>
          <a:p>
            <a:pPr>
              <a:defRPr/>
            </a:pPr>
            <a:r>
              <a:rPr lang="he-IL" sz="4000"/>
              <a:t>בניית דגם</a:t>
            </a:r>
          </a:p>
        </p:txBody>
      </p:sp>
      <p:sp>
        <p:nvSpPr>
          <p:cNvPr id="72713" name="מציין מיקום תוכן 2"/>
          <p:cNvSpPr>
            <a:spLocks noGrp="1"/>
          </p:cNvSpPr>
          <p:nvPr>
            <p:ph sz="quarter" idx="13"/>
          </p:nvPr>
        </p:nvSpPr>
        <p:spPr>
          <a:xfrm>
            <a:off x="335372" y="1449636"/>
            <a:ext cx="8473256" cy="4774501"/>
          </a:xfrm>
        </p:spPr>
        <p:txBody>
          <a:bodyPr/>
          <a:lstStyle/>
          <a:p>
            <a:pPr indent="-182245" algn="ctr"/>
            <a:r>
              <a:rPr lang="he-IL" sz="1600" b="1" dirty="0">
                <a:solidFill>
                  <a:srgbClr val="FF0000"/>
                </a:solidFill>
                <a:cs typeface="Gisha"/>
              </a:rPr>
              <a:t>הדגם הוא השלב האחרון בתכנון המבנה. יש לגשת לבניית הדגם רק לאחר שסיימתם/ן לגמרי את שלב התכנון, ולאחר סרטוט כל הקלפים, היטל הצד, מבט על וכל המפות</a:t>
            </a:r>
            <a:endParaRPr lang="en-US" sz="1600" b="1" dirty="0">
              <a:solidFill>
                <a:srgbClr val="FF0000"/>
              </a:solidFill>
              <a:cs typeface="Gisha"/>
            </a:endParaRPr>
          </a:p>
          <a:p>
            <a:pPr indent="-182245"/>
            <a:r>
              <a:rPr lang="he-IL" sz="1600" b="1" u="sng" dirty="0">
                <a:cs typeface="Gisha"/>
              </a:rPr>
              <a:t>הדגם יכלול: מנגנונים, מדרגות וסולמות, אלמנטים מבוסים - הדגם יכלול הכול!</a:t>
            </a:r>
          </a:p>
          <a:p>
            <a:pPr indent="-182245"/>
            <a:r>
              <a:rPr lang="he-IL" sz="1600" b="1" dirty="0">
                <a:cs typeface="Gisha"/>
              </a:rPr>
              <a:t>קנה מידה – </a:t>
            </a:r>
            <a:r>
              <a:rPr lang="he-IL" sz="1600" dirty="0">
                <a:cs typeface="Gisha"/>
              </a:rPr>
              <a:t>יש להגדיר מראש את קנה המידה של הדגם </a:t>
            </a:r>
            <a:r>
              <a:rPr lang="he-IL" sz="1600" dirty="0">
                <a:solidFill>
                  <a:srgbClr val="FF0000"/>
                </a:solidFill>
                <a:cs typeface="Gisha"/>
              </a:rPr>
              <a:t>בתואם </a:t>
            </a:r>
            <a:r>
              <a:rPr lang="he-IL" sz="1600" dirty="0" err="1">
                <a:solidFill>
                  <a:srgbClr val="FF0000"/>
                </a:solidFill>
                <a:cs typeface="Gisha"/>
              </a:rPr>
              <a:t>לקנ"מ</a:t>
            </a:r>
            <a:r>
              <a:rPr lang="he-IL" sz="1600" dirty="0">
                <a:solidFill>
                  <a:srgbClr val="FF0000"/>
                </a:solidFill>
                <a:cs typeface="Gisha"/>
              </a:rPr>
              <a:t> של הסרטוטים </a:t>
            </a:r>
            <a:r>
              <a:rPr lang="he-IL" sz="1600" dirty="0">
                <a:cs typeface="Gisha"/>
              </a:rPr>
              <a:t>- 4 ס"מ (8 משבצות) למטר (1:25).</a:t>
            </a:r>
            <a:endParaRPr lang="en-US" sz="1600" dirty="0">
              <a:cs typeface="Gisha"/>
            </a:endParaRPr>
          </a:p>
          <a:p>
            <a:pPr indent="-182245"/>
            <a:r>
              <a:rPr lang="he-IL" sz="1600" b="1" dirty="0">
                <a:cs typeface="Gisha"/>
              </a:rPr>
              <a:t>צילום סרטוטים – טיפ שחוסך זמן</a:t>
            </a:r>
            <a:r>
              <a:rPr lang="he-IL" sz="1600" dirty="0">
                <a:cs typeface="Gisha"/>
              </a:rPr>
              <a:t>, צלמו את סרטוטי הקלפים ותבנו את הקלפים על גבי הצילום.</a:t>
            </a:r>
            <a:endParaRPr lang="en-US" sz="1600" dirty="0">
              <a:cs typeface="Gisha"/>
            </a:endParaRPr>
          </a:p>
          <a:p>
            <a:pPr indent="-182245"/>
            <a:r>
              <a:rPr lang="he-IL" sz="1600" b="1" dirty="0">
                <a:cs typeface="Gisha"/>
              </a:rPr>
              <a:t>משטח עבודה –</a:t>
            </a:r>
          </a:p>
          <a:p>
            <a:pPr marL="547370" lvl="1" indent="-182245"/>
            <a:r>
              <a:rPr lang="he-IL" sz="1600" dirty="0">
                <a:cs typeface="Gisha"/>
              </a:rPr>
              <a:t>הכי טוב זה </a:t>
            </a:r>
            <a:r>
              <a:rPr lang="he-IL" sz="1600" dirty="0" err="1">
                <a:cs typeface="Gisha"/>
              </a:rPr>
              <a:t>קאפה</a:t>
            </a:r>
            <a:r>
              <a:rPr lang="he-IL" sz="1600" dirty="0">
                <a:cs typeface="Gisha"/>
              </a:rPr>
              <a:t> (לוח קלקר מעובד)</a:t>
            </a:r>
            <a:endParaRPr lang="en-US" sz="1600" dirty="0">
              <a:cs typeface="Gisha"/>
            </a:endParaRPr>
          </a:p>
          <a:p>
            <a:pPr marL="547370" lvl="1" indent="-182245"/>
            <a:r>
              <a:rPr lang="he-IL" sz="1600" dirty="0">
                <a:cs typeface="Gisha"/>
              </a:rPr>
              <a:t>על מצע הדגם </a:t>
            </a:r>
            <a:r>
              <a:rPr lang="he-IL" sz="1600" dirty="0" err="1">
                <a:cs typeface="Gisha"/>
              </a:rPr>
              <a:t>יסורטטו</a:t>
            </a:r>
            <a:r>
              <a:rPr lang="he-IL" sz="1600" dirty="0">
                <a:cs typeface="Gisha"/>
              </a:rPr>
              <a:t> משבצות </a:t>
            </a:r>
            <a:r>
              <a:rPr lang="he-IL" sz="1600" dirty="0" err="1">
                <a:cs typeface="Gisha"/>
              </a:rPr>
              <a:t>בקנ"מ</a:t>
            </a:r>
            <a:r>
              <a:rPr lang="he-IL" sz="1600" dirty="0">
                <a:cs typeface="Gisha"/>
              </a:rPr>
              <a:t> של 1:25, דהיינו - כל משבצת אשר מדמה 1 מ"ר </a:t>
            </a:r>
            <a:r>
              <a:rPr lang="he-IL" sz="1600" dirty="0" err="1">
                <a:cs typeface="Gisha"/>
              </a:rPr>
              <a:t>תסורטט</a:t>
            </a:r>
            <a:r>
              <a:rPr lang="he-IL" sz="1600" dirty="0">
                <a:cs typeface="Gisha"/>
              </a:rPr>
              <a:t> במידות 4 ס"מ על 4 ס"מ</a:t>
            </a:r>
            <a:r>
              <a:rPr lang="he-IL" sz="1400" dirty="0">
                <a:cs typeface="Gisha"/>
              </a:rPr>
              <a:t>.</a:t>
            </a:r>
            <a:endParaRPr lang="en-US" sz="1400" dirty="0">
              <a:cs typeface="Gisha"/>
            </a:endParaRPr>
          </a:p>
          <a:p>
            <a:pPr indent="-182245"/>
            <a:r>
              <a:rPr lang="he-IL" sz="1600" b="1" dirty="0">
                <a:cs typeface="Gisha"/>
              </a:rPr>
              <a:t>בניית הדגם –</a:t>
            </a:r>
          </a:p>
          <a:p>
            <a:pPr marL="547370" lvl="1" indent="-182245"/>
            <a:r>
              <a:rPr lang="he-IL" sz="1600" dirty="0">
                <a:cs typeface="Gisha"/>
              </a:rPr>
              <a:t>תבנו אותו עפ"י לו"ז ההקמה בפועל – חשוב!</a:t>
            </a:r>
          </a:p>
          <a:p>
            <a:pPr marL="547370" lvl="1" indent="-182245"/>
            <a:r>
              <a:rPr lang="he-IL" sz="1600" dirty="0">
                <a:cs typeface="Gisha"/>
              </a:rPr>
              <a:t>משטחי הליכה ומדרגות מומלץ לבנות בנפרד ולהשתיל בסוף לתוך הדגם, מונע פציעות – </a:t>
            </a:r>
            <a:r>
              <a:rPr lang="he-IL" sz="1600" b="1" dirty="0">
                <a:solidFill>
                  <a:srgbClr val="FF0000"/>
                </a:solidFill>
                <a:cs typeface="Gisha"/>
              </a:rPr>
              <a:t>לא עושים זאת במציאות</a:t>
            </a:r>
          </a:p>
        </p:txBody>
      </p:sp>
      <p:cxnSp>
        <p:nvCxnSpPr>
          <p:cNvPr id="11" name="מחבר ישר 10">
            <a:extLst>
              <a:ext uri="{FF2B5EF4-FFF2-40B4-BE49-F238E27FC236}">
                <a16:creationId xmlns:a16="http://schemas.microsoft.com/office/drawing/2014/main" id="{F7DF388B-9820-4D8B-A24A-AB84B36A5005}"/>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2EA31510-B9AB-44C1-B6AC-9F7ADADDF5F9}"/>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E51A8AFA-C03E-4498-82F5-5640EA363342}"/>
              </a:ext>
            </a:extLst>
          </p:cNvPr>
          <p:cNvGrpSpPr/>
          <p:nvPr/>
        </p:nvGrpSpPr>
        <p:grpSpPr>
          <a:xfrm>
            <a:off x="109765" y="34456"/>
            <a:ext cx="1448468" cy="1416136"/>
            <a:chOff x="3563888" y="-99392"/>
            <a:chExt cx="1944216" cy="1900818"/>
          </a:xfrm>
        </p:grpSpPr>
        <p:sp>
          <p:nvSpPr>
            <p:cNvPr id="14" name="אליפסה 13">
              <a:extLst>
                <a:ext uri="{FF2B5EF4-FFF2-40B4-BE49-F238E27FC236}">
                  <a16:creationId xmlns:a16="http://schemas.microsoft.com/office/drawing/2014/main" id="{E5C10EF9-818D-4895-B016-2FC3726621A3}"/>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תמונה 6" descr="בטיחות ומקצועיות">
              <a:extLst>
                <a:ext uri="{FF2B5EF4-FFF2-40B4-BE49-F238E27FC236}">
                  <a16:creationId xmlns:a16="http://schemas.microsoft.com/office/drawing/2014/main" id="{3A823C18-E398-4040-92B3-C9F535E9807B}"/>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6" name="תמונה 15">
            <a:extLst>
              <a:ext uri="{FF2B5EF4-FFF2-40B4-BE49-F238E27FC236}">
                <a16:creationId xmlns:a16="http://schemas.microsoft.com/office/drawing/2014/main" id="{50257592-C6A4-405D-B000-4A4898EFA1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Lst>
          </a:blip>
          <a:stretch>
            <a:fillRect/>
          </a:stretch>
        </p:blipFill>
        <p:spPr>
          <a:xfrm>
            <a:off x="7617596" y="-243346"/>
            <a:ext cx="1666875" cy="1547813"/>
          </a:xfrm>
          <a:prstGeom prst="rect">
            <a:avLst/>
          </a:prstGeom>
        </p:spPr>
      </p:pic>
      <p:sp>
        <p:nvSpPr>
          <p:cNvPr id="17" name="Rectangle 2">
            <a:extLst>
              <a:ext uri="{FF2B5EF4-FFF2-40B4-BE49-F238E27FC236}">
                <a16:creationId xmlns:a16="http://schemas.microsoft.com/office/drawing/2014/main" id="{07062108-5C6C-4D82-9646-714946771F59}"/>
              </a:ext>
            </a:extLst>
          </p:cNvPr>
          <p:cNvSpPr>
            <a:spLocks noChangeArrowheads="1"/>
          </p:cNvSpPr>
          <p:nvPr/>
        </p:nvSpPr>
        <p:spPr bwMode="auto">
          <a:xfrm>
            <a:off x="689356" y="6357862"/>
            <a:ext cx="7782551" cy="40011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a:ln>
                <a:noFill/>
              </a:ln>
              <a:effectLst/>
              <a:latin typeface="Assistant" panose="00000500000000000000" pitchFamily="2" charset="-79"/>
              <a:cs typeface="Assistant" panose="00000500000000000000" pitchFamily="2" charset="-79"/>
            </a:endParaRPr>
          </a:p>
        </p:txBody>
      </p:sp>
      <p:cxnSp>
        <p:nvCxnSpPr>
          <p:cNvPr id="18" name="מחבר ישר 17">
            <a:extLst>
              <a:ext uri="{FF2B5EF4-FFF2-40B4-BE49-F238E27FC236}">
                <a16:creationId xmlns:a16="http://schemas.microsoft.com/office/drawing/2014/main" id="{146D142F-FA26-457D-A079-2AC4414E6960}"/>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9" name="מחבר ישר 18">
            <a:extLst>
              <a:ext uri="{FF2B5EF4-FFF2-40B4-BE49-F238E27FC236}">
                <a16:creationId xmlns:a16="http://schemas.microsoft.com/office/drawing/2014/main" id="{53202BEE-F02F-4520-AF23-639153D82DEF}"/>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sp>
        <p:nvSpPr>
          <p:cNvPr id="5" name="כותרת 1"/>
          <p:cNvSpPr txBox="1">
            <a:spLocks/>
          </p:cNvSpPr>
          <p:nvPr/>
        </p:nvSpPr>
        <p:spPr>
          <a:xfrm>
            <a:off x="-1608111" y="8054577"/>
            <a:ext cx="5669124" cy="495895"/>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algn="ctr" fontAlgn="auto">
              <a:spcAft>
                <a:spcPts val="0"/>
              </a:spcAft>
              <a:buFont typeface="Georgia" pitchFamily="18" charset="0"/>
              <a:buNone/>
              <a:defRPr/>
            </a:pPr>
            <a:r>
              <a:rPr lang="he-IL" sz="1600"/>
              <a:t>מחלקת בטיחות – תנועת הצופים העבריים </a:t>
            </a:r>
          </a:p>
        </p:txBody>
      </p:sp>
      <p:sp>
        <p:nvSpPr>
          <p:cNvPr id="10" name="כותרת 9"/>
          <p:cNvSpPr>
            <a:spLocks noGrp="1"/>
          </p:cNvSpPr>
          <p:nvPr>
            <p:ph type="title"/>
          </p:nvPr>
        </p:nvSpPr>
        <p:spPr>
          <a:xfrm>
            <a:off x="1632249" y="363008"/>
            <a:ext cx="5575821" cy="936104"/>
          </a:xfrm>
        </p:spPr>
        <p:txBody>
          <a:bodyPr/>
          <a:lstStyle/>
          <a:p>
            <a:pPr>
              <a:defRPr/>
            </a:pPr>
            <a:r>
              <a:rPr lang="he-IL" sz="4000"/>
              <a:t>בניית דגם</a:t>
            </a:r>
          </a:p>
        </p:txBody>
      </p:sp>
      <p:sp>
        <p:nvSpPr>
          <p:cNvPr id="53257" name="מציין מיקום תוכן 2"/>
          <p:cNvSpPr>
            <a:spLocks noGrp="1"/>
          </p:cNvSpPr>
          <p:nvPr>
            <p:ph sz="quarter" idx="13"/>
          </p:nvPr>
        </p:nvSpPr>
        <p:spPr>
          <a:xfrm>
            <a:off x="-60920" y="1414045"/>
            <a:ext cx="8179293" cy="5472112"/>
          </a:xfrm>
        </p:spPr>
        <p:txBody>
          <a:bodyPr/>
          <a:lstStyle/>
          <a:p>
            <a:pPr indent="-182245">
              <a:defRPr/>
            </a:pPr>
            <a:r>
              <a:rPr lang="he-IL" b="1" dirty="0">
                <a:cs typeface="Gisha"/>
              </a:rPr>
              <a:t>צביעת הדגם</a:t>
            </a:r>
            <a:r>
              <a:rPr lang="he-IL" dirty="0">
                <a:cs typeface="Gisha"/>
              </a:rPr>
              <a:t>: יש לצבוע את הדגם לפי הצבעים הבאים:</a:t>
            </a:r>
            <a:endParaRPr lang="en-US" dirty="0">
              <a:cs typeface="Gisha"/>
            </a:endParaRPr>
          </a:p>
          <a:p>
            <a:pPr marL="547370" lvl="1" indent="-182245">
              <a:defRPr/>
            </a:pPr>
            <a:r>
              <a:rPr lang="he-IL" sz="2200" b="1" dirty="0">
                <a:cs typeface="Gisha"/>
              </a:rPr>
              <a:t>קלפים – </a:t>
            </a:r>
            <a:r>
              <a:rPr lang="he-IL" sz="2200" b="1" dirty="0">
                <a:solidFill>
                  <a:schemeClr val="bg2">
                    <a:lumMod val="50000"/>
                  </a:schemeClr>
                </a:solidFill>
                <a:cs typeface="Gisha"/>
              </a:rPr>
              <a:t>צבע כחול</a:t>
            </a:r>
            <a:endParaRPr lang="en-US" sz="2200" dirty="0">
              <a:solidFill>
                <a:schemeClr val="bg2">
                  <a:lumMod val="50000"/>
                </a:schemeClr>
              </a:solidFill>
              <a:cs typeface="Gisha"/>
            </a:endParaRPr>
          </a:p>
          <a:p>
            <a:pPr marL="547370" lvl="1" indent="-182245">
              <a:defRPr/>
            </a:pPr>
            <a:r>
              <a:rPr lang="he-IL" sz="2200" b="1" dirty="0">
                <a:cs typeface="Gisha"/>
              </a:rPr>
              <a:t>חיבורים - צבע השיפוד</a:t>
            </a:r>
            <a:endParaRPr lang="en-US" sz="2200" b="1" dirty="0">
              <a:cs typeface="Gisha"/>
            </a:endParaRPr>
          </a:p>
          <a:p>
            <a:pPr marL="547370" lvl="1" indent="-182245">
              <a:defRPr/>
            </a:pPr>
            <a:r>
              <a:rPr lang="he-IL" sz="2200" b="1" dirty="0">
                <a:cs typeface="Gisha"/>
              </a:rPr>
              <a:t>בוסים – </a:t>
            </a:r>
            <a:r>
              <a:rPr lang="he-IL" sz="2200" b="1" dirty="0">
                <a:solidFill>
                  <a:srgbClr val="FF0000"/>
                </a:solidFill>
                <a:cs typeface="Gisha"/>
              </a:rPr>
              <a:t>צבע אדום</a:t>
            </a:r>
            <a:endParaRPr lang="en-US" sz="2200" dirty="0">
              <a:solidFill>
                <a:srgbClr val="FF0000"/>
              </a:solidFill>
              <a:cs typeface="Gisha"/>
            </a:endParaRPr>
          </a:p>
          <a:p>
            <a:pPr indent="-182245">
              <a:defRPr/>
            </a:pPr>
            <a:r>
              <a:rPr lang="he-IL" b="1" dirty="0">
                <a:cs typeface="Gisha"/>
              </a:rPr>
              <a:t>יש לרשום את שמות הקלפים על הדגם</a:t>
            </a:r>
          </a:p>
          <a:p>
            <a:pPr indent="-182245">
              <a:defRPr/>
            </a:pPr>
            <a:r>
              <a:rPr lang="he-IL" b="1" dirty="0">
                <a:cs typeface="Gisha"/>
              </a:rPr>
              <a:t>אם יצא לא טוב, אל תהססו להרוס ולבנות מחדש – אל תתפשרו!</a:t>
            </a:r>
          </a:p>
          <a:p>
            <a:pPr indent="-182245">
              <a:defRPr/>
            </a:pPr>
            <a:r>
              <a:rPr lang="he-IL" b="1" dirty="0">
                <a:cs typeface="Gisha"/>
              </a:rPr>
              <a:t>דגם טוב הוא מדד למבנה טוב (</a:t>
            </a:r>
            <a:r>
              <a:rPr lang="he-IL" b="1" dirty="0" err="1">
                <a:cs typeface="Gisha"/>
              </a:rPr>
              <a:t>בדר"כ</a:t>
            </a:r>
            <a:r>
              <a:rPr lang="he-IL" b="1" dirty="0">
                <a:cs typeface="Gisha"/>
              </a:rPr>
              <a:t>)</a:t>
            </a:r>
            <a:endParaRPr lang="en-US" b="1" dirty="0"/>
          </a:p>
          <a:p>
            <a:pPr indent="-182245" algn="ctr">
              <a:defRPr/>
            </a:pPr>
            <a:r>
              <a:rPr lang="he-IL" b="1" dirty="0">
                <a:solidFill>
                  <a:srgbClr val="FF0000"/>
                </a:solidFill>
                <a:effectLst>
                  <a:outerShdw blurRad="38100" dist="38100" dir="2700000" algn="tl">
                    <a:srgbClr val="000000">
                      <a:alpha val="43137"/>
                    </a:srgbClr>
                  </a:outerShdw>
                </a:effectLst>
                <a:cs typeface="Gisha"/>
              </a:rPr>
              <a:t>לשמור על בטיחות העבודה עם אקדחי הדבק החם!!!</a:t>
            </a:r>
          </a:p>
          <a:p>
            <a:pPr indent="-182245">
              <a:defRPr/>
            </a:pPr>
            <a:endParaRPr lang="en-US" b="1" dirty="0"/>
          </a:p>
        </p:txBody>
      </p:sp>
      <p:sp>
        <p:nvSpPr>
          <p:cNvPr id="3" name="Rectangle 3"/>
          <p:cNvSpPr>
            <a:spLocks noChangeArrowheads="1"/>
          </p:cNvSpPr>
          <p:nvPr/>
        </p:nvSpPr>
        <p:spPr bwMode="auto">
          <a:xfrm>
            <a:off x="-2939751" y="21946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cxnSp>
        <p:nvCxnSpPr>
          <p:cNvPr id="14" name="מחבר ישר 13">
            <a:extLst>
              <a:ext uri="{FF2B5EF4-FFF2-40B4-BE49-F238E27FC236}">
                <a16:creationId xmlns:a16="http://schemas.microsoft.com/office/drawing/2014/main" id="{9DA65AF8-F469-4179-A3C5-6A9E8EAF4720}"/>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5" name="מחבר ישר 14">
            <a:extLst>
              <a:ext uri="{FF2B5EF4-FFF2-40B4-BE49-F238E27FC236}">
                <a16:creationId xmlns:a16="http://schemas.microsoft.com/office/drawing/2014/main" id="{ECE905C5-C500-4A4D-A3EB-DE1EA83BA8C4}"/>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6" name="קבוצה 15">
            <a:extLst>
              <a:ext uri="{FF2B5EF4-FFF2-40B4-BE49-F238E27FC236}">
                <a16:creationId xmlns:a16="http://schemas.microsoft.com/office/drawing/2014/main" id="{5ED12626-9318-45F7-B9F2-55417B2127F5}"/>
              </a:ext>
            </a:extLst>
          </p:cNvPr>
          <p:cNvGrpSpPr/>
          <p:nvPr/>
        </p:nvGrpSpPr>
        <p:grpSpPr>
          <a:xfrm>
            <a:off x="109765" y="34456"/>
            <a:ext cx="1448468" cy="1416136"/>
            <a:chOff x="3563888" y="-99392"/>
            <a:chExt cx="1944216" cy="1900818"/>
          </a:xfrm>
        </p:grpSpPr>
        <p:sp>
          <p:nvSpPr>
            <p:cNvPr id="17" name="אליפסה 16">
              <a:extLst>
                <a:ext uri="{FF2B5EF4-FFF2-40B4-BE49-F238E27FC236}">
                  <a16:creationId xmlns:a16="http://schemas.microsoft.com/office/drawing/2014/main" id="{746D81A1-5A04-44C8-8C58-5340EE0985FF}"/>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8" name="תמונה 6" descr="בטיחות ומקצועיות">
              <a:extLst>
                <a:ext uri="{FF2B5EF4-FFF2-40B4-BE49-F238E27FC236}">
                  <a16:creationId xmlns:a16="http://schemas.microsoft.com/office/drawing/2014/main" id="{6CF66ED2-C909-423D-B22B-33598508938E}"/>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9" name="תמונה 18">
            <a:extLst>
              <a:ext uri="{FF2B5EF4-FFF2-40B4-BE49-F238E27FC236}">
                <a16:creationId xmlns:a16="http://schemas.microsoft.com/office/drawing/2014/main" id="{D1B02DC4-15E6-4564-889B-C9978AB0954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Lst>
          </a:blip>
          <a:stretch>
            <a:fillRect/>
          </a:stretch>
        </p:blipFill>
        <p:spPr>
          <a:xfrm>
            <a:off x="7542221" y="-78924"/>
            <a:ext cx="1666875" cy="1547813"/>
          </a:xfrm>
          <a:prstGeom prst="rect">
            <a:avLst/>
          </a:prstGeom>
        </p:spPr>
      </p:pic>
      <p:sp>
        <p:nvSpPr>
          <p:cNvPr id="20" name="Rectangle 2">
            <a:extLst>
              <a:ext uri="{FF2B5EF4-FFF2-40B4-BE49-F238E27FC236}">
                <a16:creationId xmlns:a16="http://schemas.microsoft.com/office/drawing/2014/main" id="{A9A4F795-DC62-45B0-804A-4E5AC51C95EE}"/>
              </a:ext>
            </a:extLst>
          </p:cNvPr>
          <p:cNvSpPr>
            <a:spLocks noChangeArrowheads="1"/>
          </p:cNvSpPr>
          <p:nvPr/>
        </p:nvSpPr>
        <p:spPr bwMode="auto">
          <a:xfrm>
            <a:off x="689356" y="6357862"/>
            <a:ext cx="7782551" cy="40011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a:ln>
                <a:noFill/>
              </a:ln>
              <a:effectLst/>
              <a:latin typeface="Assistant" panose="00000500000000000000" pitchFamily="2" charset="-79"/>
              <a:cs typeface="Assistant" panose="00000500000000000000" pitchFamily="2" charset="-79"/>
            </a:endParaRPr>
          </a:p>
        </p:txBody>
      </p:sp>
      <p:cxnSp>
        <p:nvCxnSpPr>
          <p:cNvPr id="21" name="מחבר ישר 20">
            <a:extLst>
              <a:ext uri="{FF2B5EF4-FFF2-40B4-BE49-F238E27FC236}">
                <a16:creationId xmlns:a16="http://schemas.microsoft.com/office/drawing/2014/main" id="{C3CF1684-3595-43F7-9E2A-439AA26D3160}"/>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2" name="מחבר ישר 21">
            <a:extLst>
              <a:ext uri="{FF2B5EF4-FFF2-40B4-BE49-F238E27FC236}">
                <a16:creationId xmlns:a16="http://schemas.microsoft.com/office/drawing/2014/main" id="{7794D365-D33F-419E-A2E8-F4AB412AFBC9}"/>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2795081" y="423026"/>
            <a:ext cx="3553839" cy="785796"/>
          </a:xfrm>
        </p:spPr>
        <p:txBody>
          <a:bodyPr rtlCol="0"/>
          <a:lstStyle/>
          <a:p>
            <a:pPr marL="0" indent="0" eaLnBrk="1" fontAlgn="auto" hangingPunct="1">
              <a:spcAft>
                <a:spcPts val="0"/>
              </a:spcAft>
              <a:buClr>
                <a:schemeClr val="accent6">
                  <a:lumMod val="75000"/>
                </a:schemeClr>
              </a:buClr>
              <a:buNone/>
              <a:defRPr/>
            </a:pPr>
            <a:r>
              <a:rPr lang="he-IL" sz="3600" dirty="0"/>
              <a:t>תיק מבנה מחנאי</a:t>
            </a:r>
          </a:p>
        </p:txBody>
      </p:sp>
      <p:sp>
        <p:nvSpPr>
          <p:cNvPr id="43017" name="מציין מיקום תוכן 9"/>
          <p:cNvSpPr>
            <a:spLocks noGrp="1"/>
          </p:cNvSpPr>
          <p:nvPr>
            <p:ph sz="quarter" idx="13"/>
          </p:nvPr>
        </p:nvSpPr>
        <p:spPr>
          <a:xfrm>
            <a:off x="971550" y="1125538"/>
            <a:ext cx="7821613" cy="4535487"/>
          </a:xfrm>
        </p:spPr>
        <p:txBody>
          <a:bodyPr/>
          <a:lstStyle/>
          <a:p>
            <a:pPr marL="45720" indent="0">
              <a:buNone/>
            </a:pPr>
            <a:endParaRPr lang="he-IL" sz="2400" dirty="0"/>
          </a:p>
          <a:p>
            <a:pPr marL="46355" indent="0">
              <a:buNone/>
            </a:pPr>
            <a:r>
              <a:rPr lang="he-IL" sz="3600" b="1" u="sng" dirty="0">
                <a:cs typeface="Gisha"/>
              </a:rPr>
              <a:t>תיק מבנה – למה?</a:t>
            </a:r>
            <a:endParaRPr lang="he-IL" sz="3600" b="1" u="sng" dirty="0"/>
          </a:p>
          <a:p>
            <a:pPr indent="-182245"/>
            <a:r>
              <a:rPr lang="he-IL" sz="2400" dirty="0">
                <a:cs typeface="Gisha"/>
              </a:rPr>
              <a:t>מאגד את החומר הדרוש לבניית המבנה במקום אחד</a:t>
            </a:r>
          </a:p>
          <a:p>
            <a:pPr indent="-182245"/>
            <a:r>
              <a:rPr lang="he-IL" sz="2400" dirty="0">
                <a:cs typeface="Gisha"/>
              </a:rPr>
              <a:t>מגדיר סדר עבודה נכון ובטוח</a:t>
            </a:r>
          </a:p>
          <a:p>
            <a:pPr indent="-182245"/>
            <a:r>
              <a:rPr lang="he-IL" sz="2400" dirty="0">
                <a:cs typeface="Gisha"/>
              </a:rPr>
              <a:t>בסיס לעבודה מקצועית ומסודרת</a:t>
            </a:r>
          </a:p>
          <a:p>
            <a:pPr indent="-182245" algn="ctr"/>
            <a:endParaRPr lang="he-IL" sz="2400" dirty="0"/>
          </a:p>
          <a:p>
            <a:pPr marL="46355" indent="0" algn="ctr">
              <a:buNone/>
            </a:pPr>
            <a:r>
              <a:rPr lang="he-IL" sz="3200" b="1" dirty="0">
                <a:solidFill>
                  <a:srgbClr val="C00000"/>
                </a:solidFill>
                <a:effectLst>
                  <a:outerShdw blurRad="38100" dist="38100" dir="2700000" algn="tl">
                    <a:srgbClr val="000000">
                      <a:alpha val="43137"/>
                    </a:srgbClr>
                  </a:outerShdw>
                </a:effectLst>
                <a:cs typeface="Gisha"/>
              </a:rPr>
              <a:t>עבודה מקצועית ומסודרת היא הבסיס לעבודה בטוחה</a:t>
            </a:r>
          </a:p>
          <a:p>
            <a:pPr marL="45720" indent="0">
              <a:buNone/>
            </a:pPr>
            <a:endParaRPr lang="he-IL" sz="2400" b="1" u="sng" dirty="0"/>
          </a:p>
        </p:txBody>
      </p:sp>
      <p:sp>
        <p:nvSpPr>
          <p:cNvPr id="4" name="כותרת 1"/>
          <p:cNvSpPr txBox="1">
            <a:spLocks/>
          </p:cNvSpPr>
          <p:nvPr/>
        </p:nvSpPr>
        <p:spPr>
          <a:xfrm>
            <a:off x="1909070" y="341784"/>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cxnSp>
        <p:nvCxnSpPr>
          <p:cNvPr id="11" name="מחבר ישר 10">
            <a:extLst>
              <a:ext uri="{FF2B5EF4-FFF2-40B4-BE49-F238E27FC236}">
                <a16:creationId xmlns:a16="http://schemas.microsoft.com/office/drawing/2014/main" id="{239EA6DB-275F-42D7-84F6-92BB7316E614}"/>
              </a:ext>
            </a:extLst>
          </p:cNvPr>
          <p:cNvCxnSpPr/>
          <p:nvPr/>
        </p:nvCxnSpPr>
        <p:spPr>
          <a:xfrm flipH="1" flipV="1">
            <a:off x="0" y="333724"/>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2" name="מחבר ישר 11">
            <a:extLst>
              <a:ext uri="{FF2B5EF4-FFF2-40B4-BE49-F238E27FC236}">
                <a16:creationId xmlns:a16="http://schemas.microsoft.com/office/drawing/2014/main" id="{41C0C1DF-E955-4490-B36A-C265EC625286}"/>
              </a:ext>
            </a:extLst>
          </p:cNvPr>
          <p:cNvCxnSpPr/>
          <p:nvPr/>
        </p:nvCxnSpPr>
        <p:spPr>
          <a:xfrm flipH="1">
            <a:off x="0" y="1167877"/>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3" name="קבוצה 12">
            <a:extLst>
              <a:ext uri="{FF2B5EF4-FFF2-40B4-BE49-F238E27FC236}">
                <a16:creationId xmlns:a16="http://schemas.microsoft.com/office/drawing/2014/main" id="{7FF643D1-45F6-431A-A726-A367FDFD22A0}"/>
              </a:ext>
            </a:extLst>
          </p:cNvPr>
          <p:cNvGrpSpPr/>
          <p:nvPr/>
        </p:nvGrpSpPr>
        <p:grpSpPr>
          <a:xfrm>
            <a:off x="109765" y="68648"/>
            <a:ext cx="1448468" cy="1416136"/>
            <a:chOff x="3563888" y="-99392"/>
            <a:chExt cx="1944216" cy="1900818"/>
          </a:xfrm>
        </p:grpSpPr>
        <p:sp>
          <p:nvSpPr>
            <p:cNvPr id="14" name="אליפסה 13">
              <a:extLst>
                <a:ext uri="{FF2B5EF4-FFF2-40B4-BE49-F238E27FC236}">
                  <a16:creationId xmlns:a16="http://schemas.microsoft.com/office/drawing/2014/main" id="{B477D6A2-0DCF-4E38-B306-DD5CBE1407AB}"/>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תמונה 6" descr="בטיחות ומקצועיות">
              <a:extLst>
                <a:ext uri="{FF2B5EF4-FFF2-40B4-BE49-F238E27FC236}">
                  <a16:creationId xmlns:a16="http://schemas.microsoft.com/office/drawing/2014/main" id="{3D7271C7-DEBE-4DDA-9FB1-09648756CFB0}"/>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2" name="תמונה 1">
            <a:extLst>
              <a:ext uri="{FF2B5EF4-FFF2-40B4-BE49-F238E27FC236}">
                <a16:creationId xmlns:a16="http://schemas.microsoft.com/office/drawing/2014/main" id="{6C136434-6E8C-413D-92BF-230696490C3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Lst>
          </a:blip>
          <a:stretch>
            <a:fillRect/>
          </a:stretch>
        </p:blipFill>
        <p:spPr>
          <a:xfrm>
            <a:off x="7542221" y="-78924"/>
            <a:ext cx="1666875" cy="1547813"/>
          </a:xfrm>
          <a:prstGeom prst="rect">
            <a:avLst/>
          </a:prstGeom>
        </p:spPr>
      </p:pic>
      <p:sp>
        <p:nvSpPr>
          <p:cNvPr id="16" name="Rectangle 2">
            <a:extLst>
              <a:ext uri="{FF2B5EF4-FFF2-40B4-BE49-F238E27FC236}">
                <a16:creationId xmlns:a16="http://schemas.microsoft.com/office/drawing/2014/main" id="{103FC155-2D37-4670-9115-53296C04751C}"/>
              </a:ext>
            </a:extLst>
          </p:cNvPr>
          <p:cNvSpPr>
            <a:spLocks noChangeArrowheads="1"/>
          </p:cNvSpPr>
          <p:nvPr/>
        </p:nvSpPr>
        <p:spPr bwMode="auto">
          <a:xfrm>
            <a:off x="689356" y="6357862"/>
            <a:ext cx="7782551" cy="40011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a:ln>
                <a:noFill/>
              </a:ln>
              <a:effectLst/>
              <a:latin typeface="Assistant" panose="00000500000000000000" pitchFamily="2" charset="-79"/>
              <a:cs typeface="Assistant" panose="00000500000000000000" pitchFamily="2" charset="-79"/>
            </a:endParaRPr>
          </a:p>
        </p:txBody>
      </p:sp>
      <p:cxnSp>
        <p:nvCxnSpPr>
          <p:cNvPr id="17" name="מחבר ישר 16">
            <a:extLst>
              <a:ext uri="{FF2B5EF4-FFF2-40B4-BE49-F238E27FC236}">
                <a16:creationId xmlns:a16="http://schemas.microsoft.com/office/drawing/2014/main" id="{AD2DFE84-38AA-4C46-A93F-AE6DFA2C6A16}"/>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18" name="מחבר ישר 17">
            <a:extLst>
              <a:ext uri="{FF2B5EF4-FFF2-40B4-BE49-F238E27FC236}">
                <a16:creationId xmlns:a16="http://schemas.microsoft.com/office/drawing/2014/main" id="{1645F3FB-AFFF-466A-930F-C46072BFB555}"/>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23325288"/>
      </p:ext>
    </p:extLst>
  </p:cSld>
  <p:clrMapOvr>
    <a:masterClrMapping/>
  </p:clrMapOvr>
  <p:transition/>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כותרת 1"/>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sp>
        <p:nvSpPr>
          <p:cNvPr id="10" name="כותרת 9"/>
          <p:cNvSpPr>
            <a:spLocks noGrp="1"/>
          </p:cNvSpPr>
          <p:nvPr>
            <p:ph type="title"/>
          </p:nvPr>
        </p:nvSpPr>
        <p:spPr>
          <a:xfrm>
            <a:off x="1136146" y="443392"/>
            <a:ext cx="6551614" cy="936104"/>
          </a:xfrm>
        </p:spPr>
        <p:txBody>
          <a:bodyPr/>
          <a:lstStyle/>
          <a:p>
            <a:pPr>
              <a:defRPr/>
            </a:pPr>
            <a:r>
              <a:rPr lang="he-IL" sz="2800"/>
              <a:t>בניית דגם – שימוש באקדח דבק חם</a:t>
            </a:r>
          </a:p>
        </p:txBody>
      </p:sp>
      <p:sp>
        <p:nvSpPr>
          <p:cNvPr id="20" name="מציין מיקום תוכן 2">
            <a:extLst>
              <a:ext uri="{FF2B5EF4-FFF2-40B4-BE49-F238E27FC236}">
                <a16:creationId xmlns:a16="http://schemas.microsoft.com/office/drawing/2014/main" id="{2D780D22-6D04-434D-8402-4EC2086B715C}"/>
              </a:ext>
            </a:extLst>
          </p:cNvPr>
          <p:cNvSpPr>
            <a:spLocks noGrp="1"/>
          </p:cNvSpPr>
          <p:nvPr>
            <p:ph idx="13" sz="quarter"/>
          </p:nvPr>
        </p:nvSpPr>
        <p:spPr>
          <a:xfrm>
            <a:off x="236323" y="1240764"/>
            <a:ext cx="8617396" cy="2664519"/>
          </a:xfrm>
        </p:spPr>
        <p:txBody>
          <a:bodyPr/>
          <a:lstStyle/>
          <a:p>
            <a:pPr>
              <a:defRPr/>
            </a:pPr>
            <a:endParaRPr b="1" lang="he-IL"/>
          </a:p>
          <a:p>
            <a:pPr>
              <a:defRPr/>
            </a:pPr>
            <a:endParaRPr b="1" lang="he-IL"/>
          </a:p>
          <a:p>
            <a:pPr>
              <a:defRPr/>
            </a:pPr>
            <a:endParaRPr b="1" lang="en-US"/>
          </a:p>
        </p:txBody>
      </p:sp>
      <p:sp>
        <p:nvSpPr>
          <p:cNvPr id="3" name="Rectangle 3"/>
          <p:cNvSpPr>
            <a:spLocks noChangeArrowheads="1"/>
          </p:cNvSpPr>
          <p:nvPr/>
        </p:nvSpPr>
        <p:spPr bwMode="auto">
          <a:xfrm>
            <a:off x="-2939751" y="219461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none">
            <a:prstTxWarp prst="textNoShape">
              <a:avLst/>
            </a:prstTxWarp>
            <a:spAutoFit/>
          </a:bodyPr>
          <a:lstStyle/>
          <a:p>
            <a:endParaRPr lang="he-IL"/>
          </a:p>
        </p:txBody>
      </p:sp>
      <p:cxnSp>
        <p:nvCxnSpPr>
          <p:cNvPr id="14" name="מחבר ישר 13">
            <a:extLst>
              <a:ext uri="{FF2B5EF4-FFF2-40B4-BE49-F238E27FC236}">
                <a16:creationId xmlns:a16="http://schemas.microsoft.com/office/drawing/2014/main" id="{9DA65AF8-F469-4179-A3C5-6A9E8EAF4720}"/>
              </a:ext>
            </a:extLst>
          </p:cNvPr>
          <p:cNvCxnSpPr/>
          <p:nvPr/>
        </p:nvCxnSpPr>
        <p:spPr>
          <a:xfrm flipH="1" flipV="1">
            <a:off x="0" y="299532"/>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5" name="מחבר ישר 14">
            <a:extLst>
              <a:ext uri="{FF2B5EF4-FFF2-40B4-BE49-F238E27FC236}">
                <a16:creationId xmlns:a16="http://schemas.microsoft.com/office/drawing/2014/main" id="{ECE905C5-C500-4A4D-A3EB-DE1EA83BA8C4}"/>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6" name="קבוצה 15">
            <a:extLst>
              <a:ext uri="{FF2B5EF4-FFF2-40B4-BE49-F238E27FC236}">
                <a16:creationId xmlns:a16="http://schemas.microsoft.com/office/drawing/2014/main" id="{5ED12626-9318-45F7-B9F2-55417B2127F5}"/>
              </a:ext>
            </a:extLst>
          </p:cNvPr>
          <p:cNvGrpSpPr/>
          <p:nvPr/>
        </p:nvGrpSpPr>
        <p:grpSpPr>
          <a:xfrm>
            <a:off x="109765" y="34456"/>
            <a:ext cx="1448468" cy="1416136"/>
            <a:chOff x="3563888" y="-99392"/>
            <a:chExt cx="1944216" cy="1900818"/>
          </a:xfrm>
        </p:grpSpPr>
        <p:sp>
          <p:nvSpPr>
            <p:cNvPr id="17" name="אליפסה 16">
              <a:extLst>
                <a:ext uri="{FF2B5EF4-FFF2-40B4-BE49-F238E27FC236}">
                  <a16:creationId xmlns:a16="http://schemas.microsoft.com/office/drawing/2014/main" id="{746D81A1-5A04-44C8-8C58-5340EE0985FF}"/>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8" name="תמונה 6">
              <a:extLst>
                <a:ext uri="{FF2B5EF4-FFF2-40B4-BE49-F238E27FC236}">
                  <a16:creationId xmlns:a16="http://schemas.microsoft.com/office/drawing/2014/main" id="{6CF66ED2-C909-423D-B22B-33598508938E}"/>
                </a:ext>
              </a:extLst>
            </p:cNvPr>
            <p:cNvPicPr>
              <a:picLocks noChangeArrowheads="1" noChangeAspect="1"/>
            </p:cNvPicPr>
            <p:nvPr/>
          </p:nvPicPr>
          <p:blipFill>
            <a:blip cstate="print" r:embed="rId3">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9" name="תמונה 18">
            <a:extLst>
              <a:ext uri="{FF2B5EF4-FFF2-40B4-BE49-F238E27FC236}">
                <a16:creationId xmlns:a16="http://schemas.microsoft.com/office/drawing/2014/main" id="{D1B02DC4-15E6-4564-889B-C9978AB0954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78924"/>
            <a:ext cx="1666875" cy="1547813"/>
          </a:xfrm>
          <a:prstGeom prst="rect">
            <a:avLst/>
          </a:prstGeom>
        </p:spPr>
      </p:pic>
      <p:sp>
        <p:nvSpPr>
          <p:cNvPr id="22" name="Rectangle 2">
            <a:extLst>
              <a:ext uri="{FF2B5EF4-FFF2-40B4-BE49-F238E27FC236}">
                <a16:creationId xmlns:a16="http://schemas.microsoft.com/office/drawing/2014/main" id="{D8A3A5E2-B184-4A8C-953D-349C800213DF}"/>
              </a:ext>
            </a:extLst>
          </p:cNvPr>
          <p:cNvSpPr>
            <a:spLocks noChangeArrowheads="1"/>
          </p:cNvSpPr>
          <p:nvPr/>
        </p:nvSpPr>
        <p:spPr bwMode="auto">
          <a:xfrm>
            <a:off x="689356" y="6357862"/>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23" name="מחבר ישר 22">
            <a:extLst>
              <a:ext uri="{FF2B5EF4-FFF2-40B4-BE49-F238E27FC236}">
                <a16:creationId xmlns:a16="http://schemas.microsoft.com/office/drawing/2014/main" id="{C1B59198-4C52-44BB-A49C-036DE047E14D}"/>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4" name="מחבר ישר 23">
            <a:extLst>
              <a:ext uri="{FF2B5EF4-FFF2-40B4-BE49-F238E27FC236}">
                <a16:creationId xmlns:a16="http://schemas.microsoft.com/office/drawing/2014/main" id="{61B9E718-A04A-4CCA-AFFC-C874145E7E66}"/>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pic>
        <p:nvPicPr>
          <p:cNvPr id="26" name="תמונה 25">
            <a:extLst>
              <a:ext uri="{FF2B5EF4-FFF2-40B4-BE49-F238E27FC236}">
                <a16:creationId xmlns:a16="http://schemas.microsoft.com/office/drawing/2014/main" id="{7B63D37C-FB68-415A-BF75-47FC88FC6DD3}"/>
              </a:ext>
            </a:extLst>
          </p:cNvPr>
          <p:cNvPicPr/>
          <p:nvPr/>
        </p:nvPicPr>
        <p:blipFill rotWithShape="1">
          <a:blip cstate="print" r:embed="rId6">
            <a:extLst>
              <a:ext uri="{28A0092B-C50C-407E-A947-70E740481C1C}">
                <a14:useLocalDpi xmlns:a14="http://schemas.microsoft.com/office/drawing/2010/main" val="0"/>
              </a:ext>
            </a:extLst>
          </a:blip>
          <a:srcRect b="108" t="92"/>
          <a:stretch/>
        </p:blipFill>
        <p:spPr bwMode="auto">
          <a:xfrm>
            <a:off x="123523" y="4104731"/>
            <a:ext cx="4131316" cy="2131781"/>
          </a:xfrm>
          <a:prstGeom prst="rect">
            <a:avLst/>
          </a:prstGeom>
          <a:noFill/>
          <a:ln>
            <a:noFill/>
          </a:ln>
          <a:extLst>
            <a:ext uri="{53640926-AAD7-44D8-BBD7-CCE9431645EC}">
              <a14:shadowObscured xmlns:a14="http://schemas.microsoft.com/office/drawing/2010/main"/>
            </a:ext>
          </a:extLst>
        </p:spPr>
      </p:pic>
      <p:pic>
        <p:nvPicPr>
          <p:cNvPr id="27" name="תמונה 26">
            <a:extLst>
              <a:ext uri="{FF2B5EF4-FFF2-40B4-BE49-F238E27FC236}">
                <a16:creationId xmlns:a16="http://schemas.microsoft.com/office/drawing/2014/main" id="{8B344D7B-ACAA-488C-9EA0-CE893DEF8AB1}"/>
              </a:ext>
            </a:extLst>
          </p:cNvPr>
          <p:cNvPicPr/>
          <p:nvPr/>
        </p:nvPicPr>
        <p:blipFill>
          <a:blip cstate="print" r:embed="rId7">
            <a:extLst>
              <a:ext uri="{28A0092B-C50C-407E-A947-70E740481C1C}">
                <a14:useLocalDpi xmlns:a14="http://schemas.microsoft.com/office/drawing/2010/main" val="0"/>
              </a:ext>
            </a:extLst>
          </a:blip>
          <a:srcRect/>
          <a:stretch>
            <a:fillRect/>
          </a:stretch>
        </p:blipFill>
        <p:spPr bwMode="auto">
          <a:xfrm>
            <a:off x="4614512" y="3880427"/>
            <a:ext cx="4335677" cy="2374091"/>
          </a:xfrm>
          <a:prstGeom prst="rect">
            <a:avLst/>
          </a:prstGeom>
          <a:noFill/>
          <a:ln>
            <a:noFill/>
          </a:ln>
        </p:spPr>
      </p:pic>
      <p:sp>
        <p:nvSpPr>
          <p:cNvPr id="2" name="מלבן 1">
            <a:extLst>
              <a:ext uri="{FF2B5EF4-FFF2-40B4-BE49-F238E27FC236}">
                <a16:creationId xmlns:a16="http://schemas.microsoft.com/office/drawing/2014/main" id="{0C25F558-9A96-4CFA-8A3A-1FE09F6E8F7F}"/>
              </a:ext>
            </a:extLst>
          </p:cNvPr>
          <p:cNvSpPr/>
          <p:nvPr/>
        </p:nvSpPr>
        <p:spPr>
          <a:xfrm>
            <a:off x="208613" y="1457703"/>
            <a:ext cx="8406680" cy="2277803"/>
          </a:xfrm>
          <a:prstGeom prst="rect">
            <a:avLst/>
          </a:prstGeom>
        </p:spPr>
        <p:txBody>
          <a:bodyPr anchor="t" bIns="45720" lIns="91440" rIns="91440" tIns="45720" wrap="square">
            <a:spAutoFit/>
          </a:bodyPr>
          <a:lstStyle/>
          <a:p>
            <a:pPr algn="just" indent="-342900" marL="342900">
              <a:lnSpc>
                <a:spcPct val="150000"/>
              </a:lnSpc>
              <a:buFont typeface="+mj-cs"/>
              <a:buAutoNum type="hebrew2Minus"/>
            </a:pPr>
            <a:r>
              <a:rPr dirty="0" lang="he-IL" sz="1200">
                <a:latin typeface="Calibri"/>
                <a:ea charset="0" panose="020F0502020204030204" pitchFamily="34" typeface="Calibri"/>
                <a:cs typeface="Tahoma"/>
              </a:rPr>
              <a:t>השימוש באקדח דבק חם מותר לחניכים/</a:t>
            </a:r>
            <a:r>
              <a:rPr dirty="0" err="1" lang="he-IL" sz="1200">
                <a:latin typeface="Calibri"/>
                <a:ea charset="0" panose="020F0502020204030204" pitchFamily="34" typeface="Calibri"/>
                <a:cs typeface="Tahoma"/>
              </a:rPr>
              <a:t>ות</a:t>
            </a:r>
            <a:r>
              <a:rPr dirty="0" lang="he-IL" sz="1200">
                <a:latin typeface="Calibri"/>
                <a:ea charset="0" panose="020F0502020204030204" pitchFamily="34" typeface="Calibri"/>
                <a:cs typeface="Tahoma"/>
              </a:rPr>
              <a:t> </a:t>
            </a:r>
            <a:r>
              <a:rPr b="1" dirty="0" lang="he-IL" sz="1200">
                <a:latin typeface="Calibri"/>
                <a:ea charset="0" panose="020F0502020204030204" pitchFamily="34" typeface="Calibri"/>
                <a:cs typeface="Tahoma"/>
              </a:rPr>
              <a:t>מכיתה ז' ומעלה, ורק לאחר שעברו הדרכה ע"י מרכז/ת השבט.</a:t>
            </a:r>
            <a:endParaRPr dirty="0" lang="en-US" sz="1200">
              <a:latin charset="0" panose="020F0502020204030204" pitchFamily="34" typeface="Calibri"/>
              <a:ea charset="0" panose="020F0502020204030204" pitchFamily="34" typeface="Calibri"/>
              <a:cs charset="0" panose="020B0604020202020204" pitchFamily="34" typeface="Arial"/>
            </a:endParaRPr>
          </a:p>
          <a:p>
            <a:pPr algn="just" indent="-342900" lvl="0" marL="342900">
              <a:lnSpc>
                <a:spcPct val="150000"/>
              </a:lnSpc>
              <a:buFont typeface="+mj-cs"/>
              <a:buAutoNum type="hebrew2Minus"/>
            </a:pPr>
            <a:r>
              <a:rPr dirty="0" lang="he-IL" sz="1200" u="sng">
                <a:latin typeface="Calibri"/>
                <a:ea charset="0" panose="020F0502020204030204" pitchFamily="34" typeface="Calibri"/>
                <a:cs typeface="Tahoma"/>
              </a:rPr>
              <a:t>לפני השימוש באקדח יש לבדוק את שלמותו ואת תקינותו:</a:t>
            </a:r>
            <a:endParaRPr dirty="0" lang="en-US" sz="1200">
              <a:latin typeface="Calibri"/>
              <a:ea charset="0" panose="020F0502020204030204" pitchFamily="34" typeface="Calibri"/>
              <a:cs typeface="Tahoma"/>
            </a:endParaRPr>
          </a:p>
          <a:p>
            <a:pPr algn="just" indent="-285750" lvl="1" marL="742950">
              <a:lnSpc>
                <a:spcPct val="150000"/>
              </a:lnSpc>
              <a:buSzPts val="1100"/>
              <a:buFont charset="2" panose="05000000000000000000" pitchFamily="2" typeface="Wingdings"/>
              <a:buChar char=""/>
            </a:pPr>
            <a:r>
              <a:rPr dirty="0" lang="he-IL" sz="1200">
                <a:latin typeface="Calibri"/>
                <a:ea charset="0" panose="020F0502020204030204" pitchFamily="34" typeface="Calibri"/>
                <a:cs typeface="Tahoma"/>
              </a:rPr>
              <a:t>כבל החשמל והתקע שלמים ואין חוטי חשמל חשופים</a:t>
            </a:r>
            <a:endParaRPr dirty="0" lang="en-US" sz="1200">
              <a:latin typeface="Calibri"/>
              <a:ea charset="0" panose="020F0502020204030204" pitchFamily="34" typeface="Calibri"/>
              <a:cs typeface="Tahoma"/>
            </a:endParaRPr>
          </a:p>
          <a:p>
            <a:pPr algn="just" indent="-285750" lvl="1" marL="742950">
              <a:lnSpc>
                <a:spcPct val="150000"/>
              </a:lnSpc>
              <a:buSzPts val="1100"/>
              <a:buFont charset="2" panose="05000000000000000000" pitchFamily="2" typeface="Wingdings"/>
              <a:buChar char=""/>
            </a:pPr>
            <a:r>
              <a:rPr dirty="0" lang="he-IL" sz="1200">
                <a:latin typeface="Calibri"/>
                <a:ea charset="0" panose="020F0502020204030204" pitchFamily="34" typeface="Calibri"/>
                <a:cs typeface="Tahoma"/>
              </a:rPr>
              <a:t>כיסוי הפלסטיק של האקדח שלם וללא חורים אשר עלול לזלוג מהם דבק בזמן השימוש</a:t>
            </a:r>
            <a:endParaRPr dirty="0" lang="en-US" sz="1200">
              <a:latin charset="0" panose="020F0502020204030204" pitchFamily="34" typeface="Calibri"/>
              <a:ea charset="0" panose="020F0502020204030204" pitchFamily="34" typeface="Calibri"/>
              <a:cs charset="0" panose="020B0604020202020204" pitchFamily="34" typeface="Arial"/>
            </a:endParaRPr>
          </a:p>
          <a:p>
            <a:pPr algn="just" indent="-285750" lvl="1" marL="742950">
              <a:lnSpc>
                <a:spcPct val="150000"/>
              </a:lnSpc>
              <a:buSzPts val="1100"/>
              <a:buFont charset="2" panose="05000000000000000000" pitchFamily="2" typeface="Wingdings"/>
              <a:buChar char=""/>
            </a:pPr>
            <a:r>
              <a:rPr dirty="0" lang="he-IL" sz="1200">
                <a:latin typeface="Calibri"/>
                <a:ea charset="0" panose="020F0502020204030204" pitchFamily="34" typeface="Calibri"/>
                <a:cs typeface="Tahoma"/>
              </a:rPr>
              <a:t>יש לוודא שהדורגל שבאמצעותו מניחים את האקדח מושען אכן קיים</a:t>
            </a:r>
            <a:endParaRPr dirty="0" lang="en-US" sz="1200">
              <a:latin charset="0" panose="020F0502020204030204" pitchFamily="34" typeface="Calibri"/>
              <a:ea charset="0" panose="020F0502020204030204" pitchFamily="34" typeface="Calibri"/>
              <a:cs charset="0" panose="020B0604020202020204" pitchFamily="34" typeface="Arial"/>
            </a:endParaRPr>
          </a:p>
          <a:p>
            <a:pPr algn="just" indent="-285750" lvl="1" marL="742950">
              <a:lnSpc>
                <a:spcPct val="150000"/>
              </a:lnSpc>
              <a:buSzPts val="1100"/>
              <a:buFont charset="2" panose="05000000000000000000" pitchFamily="2" typeface="Wingdings"/>
              <a:buChar char=""/>
            </a:pPr>
            <a:r>
              <a:rPr dirty="0" lang="he-IL" sz="1200">
                <a:latin typeface="Calibri"/>
                <a:ea charset="0" panose="020F0502020204030204" pitchFamily="34" typeface="Calibri"/>
                <a:cs typeface="Tahoma"/>
              </a:rPr>
              <a:t>בדיקת תקינות האקדח תבוצע ע"י מרכז/ת השבט</a:t>
            </a:r>
            <a:endParaRPr dirty="0" lang="en-US" sz="1200">
              <a:latin charset="0" panose="020F0502020204030204" pitchFamily="34" typeface="Calibri"/>
              <a:ea charset="0" panose="020F0502020204030204" pitchFamily="34" typeface="Calibri"/>
              <a:cs charset="0" panose="020B0604020202020204" pitchFamily="34" typeface="Arial"/>
            </a:endParaRPr>
          </a:p>
          <a:p>
            <a:pPr algn="just" indent="-342900" marL="342900">
              <a:lnSpc>
                <a:spcPct val="150000"/>
              </a:lnSpc>
              <a:buFont typeface="+mj-cs"/>
              <a:buAutoNum type="hebrew2Minus"/>
            </a:pPr>
            <a:r>
              <a:rPr dirty="0" lang="he-IL" sz="1200">
                <a:latin typeface="Calibri"/>
                <a:ea charset="0" panose="020F0502020204030204" pitchFamily="34" typeface="Calibri"/>
                <a:cs typeface="Tahoma"/>
              </a:rPr>
              <a:t>בזמן השימוש באקדח (כאשר הוא מחובר לחשמל) יש להניח את האקדח במצב עמידה על גבי משטח ישר.</a:t>
            </a:r>
            <a:endParaRPr dirty="0" lang="en-US" sz="1200">
              <a:latin charset="0" panose="020F0502020204030204" pitchFamily="34" typeface="Calibri"/>
              <a:ea charset="0" panose="020F0502020204030204" pitchFamily="34" typeface="Calibri"/>
              <a:cs charset="0" panose="020B0604020202020204" pitchFamily="34" typeface="Arial"/>
            </a:endParaRPr>
          </a:p>
          <a:p>
            <a:pPr algn="just" indent="-342900" lvl="0" marL="342900">
              <a:lnSpc>
                <a:spcPct val="150000"/>
              </a:lnSpc>
              <a:spcAft>
                <a:spcPts val="1000"/>
              </a:spcAft>
              <a:buFont typeface="+mj-cs"/>
              <a:buAutoNum type="hebrew2Minus"/>
            </a:pPr>
            <a:r>
              <a:rPr dirty="0" lang="he-IL" sz="1200">
                <a:latin typeface="Calibri"/>
                <a:ea charset="0" panose="020F0502020204030204" pitchFamily="34" typeface="Calibri"/>
                <a:cs typeface="Tahoma"/>
              </a:rPr>
              <a:t>אין להניח את האקדח </a:t>
            </a:r>
            <a:r>
              <a:rPr lang="he-IL" sz="1200">
                <a:latin typeface="Calibri"/>
                <a:ea charset="0" panose="020F0502020204030204" pitchFamily="34" typeface="Calibri"/>
                <a:cs typeface="Tahoma"/>
              </a:rPr>
              <a:t>במצב שכיבה.</a:t>
            </a:r>
            <a:endParaRPr dirty="0" lang="en-US" sz="1200">
              <a:effectLst/>
              <a:latin typeface="Calibri"/>
              <a:ea charset="0" panose="020F0502020204030204" pitchFamily="34" typeface="Calibri"/>
              <a:cs typeface="Tahoma"/>
            </a:endParaRPr>
          </a:p>
        </p:txBody>
      </p:sp>
    </p:spTree>
    <p:extLst>
      <p:ext uri="{BB962C8B-B14F-4D97-AF65-F5344CB8AC3E}">
        <p14:creationId xmlns:p14="http://schemas.microsoft.com/office/powerpoint/2010/main" val="122291520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EA5210F5-99D8-4E73-A524-15E883755C58}"/>
              </a:ext>
            </a:extLst>
          </p:cNvPr>
          <p:cNvPicPr>
            <a:picLocks noChangeAspect="1"/>
          </p:cNvPicPr>
          <p:nvPr/>
        </p:nvPicPr>
        <p:blipFill>
          <a:blip r:embed="rId3"/>
          <a:stretch>
            <a:fillRect/>
          </a:stretch>
        </p:blipFill>
        <p:spPr>
          <a:xfrm>
            <a:off x="2128410" y="-60568"/>
            <a:ext cx="4930341" cy="6918567"/>
          </a:xfrm>
          <a:prstGeom prst="rect">
            <a:avLst/>
          </a:prstGeom>
        </p:spPr>
      </p:pic>
      <p:sp>
        <p:nvSpPr>
          <p:cNvPr id="3"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sp>
        <p:nvSpPr>
          <p:cNvPr id="2" name="חץ פניית פרסה 1">
            <a:hlinkClick r:id="rId4" action="ppaction://hlinksldjump"/>
          </p:cNvPr>
          <p:cNvSpPr/>
          <p:nvPr/>
        </p:nvSpPr>
        <p:spPr>
          <a:xfrm>
            <a:off x="395288" y="4782196"/>
            <a:ext cx="1108717" cy="887686"/>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4" name="אליפסה 3"/>
          <p:cNvSpPr/>
          <p:nvPr/>
        </p:nvSpPr>
        <p:spPr>
          <a:xfrm>
            <a:off x="2483768" y="4941168"/>
            <a:ext cx="4176464" cy="1338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862274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2226794" y="411335"/>
            <a:ext cx="4690413" cy="785796"/>
          </a:xfrm>
        </p:spPr>
        <p:txBody>
          <a:bodyPr rtlCol="0"/>
          <a:lstStyle/>
          <a:p>
            <a:pPr marL="0" indent="0" eaLnBrk="1" fontAlgn="auto" hangingPunct="1">
              <a:spcAft>
                <a:spcPts val="0"/>
              </a:spcAft>
              <a:buClr>
                <a:schemeClr val="accent6">
                  <a:lumMod val="75000"/>
                </a:schemeClr>
              </a:buClr>
              <a:buNone/>
              <a:defRPr/>
            </a:pPr>
            <a:r>
              <a:rPr lang="he-IL" sz="3600" dirty="0"/>
              <a:t>תיק מבנה – תוכן התיק</a:t>
            </a:r>
          </a:p>
        </p:txBody>
      </p:sp>
      <p:sp>
        <p:nvSpPr>
          <p:cNvPr id="4" name="כותרת 1"/>
          <p:cNvSpPr txBox="1">
            <a:spLocks/>
          </p:cNvSpPr>
          <p:nvPr/>
        </p:nvSpPr>
        <p:spPr>
          <a:xfrm>
            <a:off x="755650" y="535246"/>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sp>
        <p:nvSpPr>
          <p:cNvPr id="11" name="כותרת 1">
            <a:extLst>
              <a:ext uri="{FF2B5EF4-FFF2-40B4-BE49-F238E27FC236}">
                <a16:creationId xmlns:a16="http://schemas.microsoft.com/office/drawing/2014/main" id="{00E71C1D-D8B1-4446-9436-8A5FF5B354C6}"/>
              </a:ext>
            </a:extLst>
          </p:cNvPr>
          <p:cNvSpPr txBox="1">
            <a:spLocks/>
          </p:cNvSpPr>
          <p:nvPr/>
        </p:nvSpPr>
        <p:spPr>
          <a:xfrm>
            <a:off x="1909070" y="32775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cxnSp>
        <p:nvCxnSpPr>
          <p:cNvPr id="12" name="מחבר ישר 11">
            <a:extLst>
              <a:ext uri="{FF2B5EF4-FFF2-40B4-BE49-F238E27FC236}">
                <a16:creationId xmlns:a16="http://schemas.microsoft.com/office/drawing/2014/main" id="{5211ACE2-F5DB-4A13-B530-AC5E19C0F675}"/>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3" name="מחבר ישר 12">
            <a:extLst>
              <a:ext uri="{FF2B5EF4-FFF2-40B4-BE49-F238E27FC236}">
                <a16:creationId xmlns:a16="http://schemas.microsoft.com/office/drawing/2014/main" id="{19EEB453-D066-40CA-B5C4-A2D67B886A7B}"/>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4" name="קבוצה 13">
            <a:extLst>
              <a:ext uri="{FF2B5EF4-FFF2-40B4-BE49-F238E27FC236}">
                <a16:creationId xmlns:a16="http://schemas.microsoft.com/office/drawing/2014/main" id="{70D84CA8-08BA-4CF2-ABAF-120F66DDC151}"/>
              </a:ext>
            </a:extLst>
          </p:cNvPr>
          <p:cNvGrpSpPr/>
          <p:nvPr/>
        </p:nvGrpSpPr>
        <p:grpSpPr>
          <a:xfrm>
            <a:off x="109765" y="54619"/>
            <a:ext cx="1448468" cy="1416136"/>
            <a:chOff x="3563888" y="-99392"/>
            <a:chExt cx="1944216" cy="1900818"/>
          </a:xfrm>
        </p:grpSpPr>
        <p:sp>
          <p:nvSpPr>
            <p:cNvPr id="15" name="אליפסה 14">
              <a:extLst>
                <a:ext uri="{FF2B5EF4-FFF2-40B4-BE49-F238E27FC236}">
                  <a16:creationId xmlns:a16="http://schemas.microsoft.com/office/drawing/2014/main" id="{51613E52-3952-4774-BEFD-63BDA2BB5ED9}"/>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6" name="תמונה 6" descr="בטיחות ומקצועיות">
              <a:extLst>
                <a:ext uri="{FF2B5EF4-FFF2-40B4-BE49-F238E27FC236}">
                  <a16:creationId xmlns:a16="http://schemas.microsoft.com/office/drawing/2014/main" id="{701593DB-F78C-4A4C-9910-3508BEDF727D}"/>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7" name="תמונה 16">
            <a:extLst>
              <a:ext uri="{FF2B5EF4-FFF2-40B4-BE49-F238E27FC236}">
                <a16:creationId xmlns:a16="http://schemas.microsoft.com/office/drawing/2014/main" id="{2B9105CE-58AA-457C-88AC-C8A1FFBECF5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Lst>
          </a:blip>
          <a:stretch>
            <a:fillRect/>
          </a:stretch>
        </p:blipFill>
        <p:spPr>
          <a:xfrm>
            <a:off x="7542221" y="-78924"/>
            <a:ext cx="1666875" cy="1547813"/>
          </a:xfrm>
          <a:prstGeom prst="rect">
            <a:avLst/>
          </a:prstGeom>
        </p:spPr>
      </p:pic>
      <p:sp>
        <p:nvSpPr>
          <p:cNvPr id="18" name="Rectangle 2">
            <a:extLst>
              <a:ext uri="{FF2B5EF4-FFF2-40B4-BE49-F238E27FC236}">
                <a16:creationId xmlns:a16="http://schemas.microsoft.com/office/drawing/2014/main" id="{5F3A1797-DC01-4799-9533-1FF3C812F2D0}"/>
              </a:ext>
            </a:extLst>
          </p:cNvPr>
          <p:cNvSpPr>
            <a:spLocks noChangeArrowheads="1"/>
          </p:cNvSpPr>
          <p:nvPr/>
        </p:nvSpPr>
        <p:spPr bwMode="auto">
          <a:xfrm>
            <a:off x="528324" y="6348888"/>
            <a:ext cx="7782551" cy="40011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a:ln>
                <a:noFill/>
              </a:ln>
              <a:effectLst/>
              <a:latin typeface="Assistant" panose="00000500000000000000" pitchFamily="2" charset="-79"/>
              <a:cs typeface="Assistant" panose="00000500000000000000" pitchFamily="2" charset="-79"/>
            </a:endParaRPr>
          </a:p>
        </p:txBody>
      </p:sp>
      <p:cxnSp>
        <p:nvCxnSpPr>
          <p:cNvPr id="19" name="מחבר ישר 18">
            <a:extLst>
              <a:ext uri="{FF2B5EF4-FFF2-40B4-BE49-F238E27FC236}">
                <a16:creationId xmlns:a16="http://schemas.microsoft.com/office/drawing/2014/main" id="{ED02F9E2-BA5D-4098-B0CD-B6481E2D47C8}"/>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0" name="מחבר ישר 19">
            <a:extLst>
              <a:ext uri="{FF2B5EF4-FFF2-40B4-BE49-F238E27FC236}">
                <a16:creationId xmlns:a16="http://schemas.microsoft.com/office/drawing/2014/main" id="{71F1505D-CE1F-41D2-808D-3EC2112179A2}"/>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
        <p:nvSpPr>
          <p:cNvPr id="5" name="Rectangle 4">
            <a:extLst>
              <a:ext uri="{FF2B5EF4-FFF2-40B4-BE49-F238E27FC236}">
                <a16:creationId xmlns:a16="http://schemas.microsoft.com/office/drawing/2014/main" id="{CB57F5E9-42C1-4C80-8EDB-08667CC0D1A8}"/>
              </a:ext>
            </a:extLst>
          </p:cNvPr>
          <p:cNvSpPr>
            <a:spLocks noChangeArrowheads="1"/>
          </p:cNvSpPr>
          <p:nvPr/>
        </p:nvSpPr>
        <p:spPr bwMode="auto">
          <a:xfrm>
            <a:off x="410884" y="1394923"/>
            <a:ext cx="7039789"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5969000" algn="r"/>
              </a:tabLst>
              <a:defRPr>
                <a:solidFill>
                  <a:schemeClr val="tx1"/>
                </a:solidFill>
                <a:latin typeface="Arial" panose="020B0604020202020204" pitchFamily="34" charset="0"/>
              </a:defRPr>
            </a:lvl1pPr>
            <a:lvl2pPr algn="l" rtl="0" eaLnBrk="0" fontAlgn="base" hangingPunct="0">
              <a:spcBef>
                <a:spcPct val="0"/>
              </a:spcBef>
              <a:spcAft>
                <a:spcPct val="0"/>
              </a:spcAft>
              <a:tabLst>
                <a:tab pos="5969000" algn="r"/>
              </a:tabLst>
              <a:defRPr>
                <a:solidFill>
                  <a:schemeClr val="tx1"/>
                </a:solidFill>
                <a:latin typeface="Arial" panose="020B0604020202020204" pitchFamily="34" charset="0"/>
              </a:defRPr>
            </a:lvl2pPr>
            <a:lvl3pPr algn="l" rtl="0" eaLnBrk="0" fontAlgn="base" hangingPunct="0">
              <a:spcBef>
                <a:spcPct val="0"/>
              </a:spcBef>
              <a:spcAft>
                <a:spcPct val="0"/>
              </a:spcAft>
              <a:tabLst>
                <a:tab pos="5969000" algn="r"/>
              </a:tabLst>
              <a:defRPr>
                <a:solidFill>
                  <a:schemeClr val="tx1"/>
                </a:solidFill>
                <a:latin typeface="Arial" panose="020B0604020202020204" pitchFamily="34" charset="0"/>
              </a:defRPr>
            </a:lvl3pPr>
            <a:lvl4pPr algn="l" rtl="0" eaLnBrk="0" fontAlgn="base" hangingPunct="0">
              <a:spcBef>
                <a:spcPct val="0"/>
              </a:spcBef>
              <a:spcAft>
                <a:spcPct val="0"/>
              </a:spcAft>
              <a:tabLst>
                <a:tab pos="5969000" algn="r"/>
              </a:tabLst>
              <a:defRPr>
                <a:solidFill>
                  <a:schemeClr val="tx1"/>
                </a:solidFill>
                <a:latin typeface="Arial" panose="020B0604020202020204" pitchFamily="34" charset="0"/>
              </a:defRPr>
            </a:lvl4pPr>
            <a:lvl5pPr algn="l" rtl="0" eaLnBrk="0" fontAlgn="base" hangingPunct="0">
              <a:spcBef>
                <a:spcPct val="0"/>
              </a:spcBef>
              <a:spcAft>
                <a:spcPct val="0"/>
              </a:spcAft>
              <a:tabLst>
                <a:tab pos="5969000" algn="r"/>
              </a:tabLst>
              <a:defRPr>
                <a:solidFill>
                  <a:schemeClr val="tx1"/>
                </a:solidFill>
                <a:latin typeface="Arial" panose="020B0604020202020204" pitchFamily="34" charset="0"/>
              </a:defRPr>
            </a:lvl5pPr>
            <a:lvl6pPr algn="l" rtl="0" eaLnBrk="0" fontAlgn="base" hangingPunct="0">
              <a:spcBef>
                <a:spcPct val="0"/>
              </a:spcBef>
              <a:spcAft>
                <a:spcPct val="0"/>
              </a:spcAft>
              <a:tabLst>
                <a:tab pos="5969000" algn="r"/>
              </a:tabLst>
              <a:defRPr>
                <a:solidFill>
                  <a:schemeClr val="tx1"/>
                </a:solidFill>
                <a:latin typeface="Arial" panose="020B0604020202020204" pitchFamily="34" charset="0"/>
              </a:defRPr>
            </a:lvl6pPr>
            <a:lvl7pPr algn="l" rtl="0" eaLnBrk="0" fontAlgn="base" hangingPunct="0">
              <a:spcBef>
                <a:spcPct val="0"/>
              </a:spcBef>
              <a:spcAft>
                <a:spcPct val="0"/>
              </a:spcAft>
              <a:tabLst>
                <a:tab pos="5969000" algn="r"/>
              </a:tabLst>
              <a:defRPr>
                <a:solidFill>
                  <a:schemeClr val="tx1"/>
                </a:solidFill>
                <a:latin typeface="Arial" panose="020B0604020202020204" pitchFamily="34" charset="0"/>
              </a:defRPr>
            </a:lvl7pPr>
            <a:lvl8pPr algn="l" rtl="0" eaLnBrk="0" fontAlgn="base" hangingPunct="0">
              <a:spcBef>
                <a:spcPct val="0"/>
              </a:spcBef>
              <a:spcAft>
                <a:spcPct val="0"/>
              </a:spcAft>
              <a:tabLst>
                <a:tab pos="5969000" algn="r"/>
              </a:tabLst>
              <a:defRPr>
                <a:solidFill>
                  <a:schemeClr val="tx1"/>
                </a:solidFill>
                <a:latin typeface="Arial" panose="020B0604020202020204" pitchFamily="34" charset="0"/>
              </a:defRPr>
            </a:lvl8pPr>
            <a:lvl9pPr algn="l" rtl="0" eaLnBrk="0" fontAlgn="base" hangingPunct="0">
              <a:spcBef>
                <a:spcPct val="0"/>
              </a:spcBef>
              <a:spcAft>
                <a:spcPct val="0"/>
              </a:spcAft>
              <a:tabLst>
                <a:tab pos="5969000" algn="r"/>
              </a:tabLst>
              <a:defRPr>
                <a:solidFill>
                  <a:schemeClr val="tx1"/>
                </a:solidFill>
                <a:latin typeface="Arial" panose="020B0604020202020204" pitchFamily="34" charset="0"/>
              </a:defRPr>
            </a:lvl9pPr>
          </a:lstStyle>
          <a:p>
            <a:pPr marL="228600" indent="-228600" algn="r" rtl="1">
              <a:buFont typeface="+mj-lt"/>
              <a:buAutoNum type="arabicPeriod"/>
            </a:pPr>
            <a:r>
              <a:rPr lang="he-IL" altLang="he-IL" b="1" dirty="0">
                <a:solidFill>
                  <a:srgbClr val="0000FF"/>
                </a:solidFill>
                <a:latin typeface="Calibri"/>
                <a:ea typeface="Calibri" panose="020F0502020204030204" pitchFamily="34" charset="0"/>
                <a:cs typeface="Calibri"/>
                <a:hlinkClick r:id="rId6" action="ppaction://hlinksldjump"/>
              </a:rPr>
              <a:t>דף רקע – ת.ז של המבנה</a:t>
            </a:r>
            <a:endParaRPr kumimoji="0" lang="he-IL" altLang="he-IL" b="1"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tab pos="5969000" algn="r"/>
              </a:tabLst>
            </a:pPr>
            <a:r>
              <a:rPr kumimoji="0" lang="he-IL" altLang="he-IL" b="1" i="0" u="none" strike="noStrike" cap="none" normalizeH="0" baseline="0" dirty="0">
                <a:ln>
                  <a:noFill/>
                </a:ln>
                <a:solidFill>
                  <a:srgbClr val="0000FF"/>
                </a:solidFill>
                <a:effectLst/>
                <a:latin typeface="Calibri"/>
                <a:ea typeface="Calibri" panose="020F0502020204030204" pitchFamily="34" charset="0"/>
                <a:cs typeface="Calibri"/>
              </a:rPr>
              <a:t>אופן ההקמה והפירוק:</a:t>
            </a:r>
            <a:endParaRPr kumimoji="0" lang="en-US" altLang="he-IL" b="1" i="0" u="none" strike="noStrike" cap="none" normalizeH="0" baseline="0" dirty="0">
              <a:ln>
                <a:noFill/>
              </a:ln>
              <a:solidFill>
                <a:srgbClr val="0000FF"/>
              </a:solidFill>
              <a:effectLst/>
              <a:latin typeface="Calibri"/>
              <a:cs typeface="Calibri"/>
            </a:endParaRPr>
          </a:p>
          <a:p>
            <a:pPr marL="685800" lvl="1" indent="-228600" algn="r" rtl="1">
              <a:buFont typeface="+mj-cs"/>
              <a:buAutoNum type="hebrew2Minus"/>
            </a:pPr>
            <a:r>
              <a:rPr kumimoji="0" lang="he-IL" altLang="he-IL" sz="1600" i="0" u="none" strike="noStrike" cap="none" normalizeH="0" baseline="0" dirty="0">
                <a:ln>
                  <a:noFill/>
                </a:ln>
                <a:effectLst/>
                <a:latin typeface="Calibri"/>
                <a:ea typeface="Calibri" panose="020F0502020204030204" pitchFamily="34" charset="0"/>
                <a:cs typeface="Calibri"/>
              </a:rPr>
              <a:t>סדר ההקמה</a:t>
            </a:r>
            <a:endParaRPr kumimoji="0" lang="en-US" altLang="he-IL" sz="1600" i="0" u="none" strike="noStrike" cap="none" normalizeH="0" baseline="0" dirty="0">
              <a:ln>
                <a:noFill/>
              </a:ln>
              <a:effectLst/>
              <a:latin typeface="Calibri"/>
              <a:cs typeface="Calibri"/>
            </a:endParaRPr>
          </a:p>
          <a:p>
            <a:pPr marL="685800" lvl="1" indent="-228600" algn="r" rtl="1">
              <a:buFont typeface="+mj-cs"/>
              <a:buAutoNum type="hebrew2Minus"/>
            </a:pPr>
            <a:r>
              <a:rPr kumimoji="0" lang="he-IL" altLang="he-IL" sz="1600" i="0" u="none" strike="noStrike" cap="none" normalizeH="0" baseline="0" dirty="0">
                <a:ln>
                  <a:noFill/>
                </a:ln>
                <a:effectLst/>
                <a:latin typeface="Calibri"/>
                <a:ea typeface="Calibri" panose="020F0502020204030204" pitchFamily="34" charset="0"/>
                <a:cs typeface="Calibri"/>
              </a:rPr>
              <a:t>סדר הפירוק</a:t>
            </a:r>
            <a:endParaRPr kumimoji="0" lang="en-US" altLang="he-IL" sz="1600" i="0" u="none" strike="noStrike" cap="none" normalizeH="0" baseline="0" dirty="0">
              <a:ln>
                <a:noFill/>
              </a:ln>
              <a:effectLst/>
              <a:latin typeface="Calibri"/>
              <a:cs typeface="Calibri"/>
            </a:endParaRPr>
          </a:p>
          <a:p>
            <a:pPr marL="685800" lvl="1" indent="-228600" algn="r" rtl="1">
              <a:buFont typeface="+mj-cs"/>
              <a:buAutoNum type="hebrew2Minus"/>
            </a:pPr>
            <a:r>
              <a:rPr lang="he-IL" altLang="he-IL" sz="1600" dirty="0">
                <a:latin typeface="Calibri"/>
                <a:ea typeface="Times New Roman" panose="02020603050405020304" pitchFamily="18" charset="0"/>
                <a:cs typeface="Calibri"/>
              </a:rPr>
              <a:t>תוכנית</a:t>
            </a:r>
            <a:r>
              <a:rPr kumimoji="0" lang="he-IL" altLang="he-IL" sz="1600" i="0" u="none" strike="noStrike" cap="none" normalizeH="0" baseline="0" dirty="0">
                <a:ln>
                  <a:noFill/>
                </a:ln>
                <a:effectLst/>
                <a:latin typeface="Calibri"/>
                <a:ea typeface="Times New Roman" panose="02020603050405020304" pitchFamily="18" charset="0"/>
                <a:cs typeface="Calibri"/>
              </a:rPr>
              <a:t> ב'</a:t>
            </a:r>
            <a:endParaRPr lang="he-IL" altLang="he-IL" sz="1600" i="0" u="none" strike="noStrike" cap="none" normalizeH="0" baseline="0" dirty="0">
              <a:ln>
                <a:noFill/>
              </a:ln>
              <a:effectLst/>
              <a:latin typeface="Calibri"/>
              <a:ea typeface="Times New Roman" panose="02020603050405020304" pitchFamily="18" charset="0"/>
              <a:cs typeface="Calibri"/>
            </a:endParaRPr>
          </a:p>
          <a:p>
            <a:pPr marL="685800" lvl="1" indent="-228600" algn="r" rtl="1">
              <a:buFont typeface="+mj-cs"/>
              <a:buAutoNum type="hebrew2Minus"/>
            </a:pPr>
            <a:r>
              <a:rPr lang="he-IL" altLang="he-IL" sz="1600" dirty="0">
                <a:latin typeface="Calibri"/>
                <a:ea typeface="Calibri" panose="020F0502020204030204" pitchFamily="34" charset="0"/>
                <a:cs typeface="Calibri"/>
              </a:rPr>
              <a:t>מנגנונים</a:t>
            </a:r>
            <a:endParaRPr kumimoji="0" lang="he-IL" altLang="he-IL" sz="1600" i="0" u="none" strike="noStrike" cap="none" normalizeH="0" baseline="0" dirty="0">
              <a:ln>
                <a:noFill/>
              </a:ln>
              <a:solidFill>
                <a:schemeClr val="tx1"/>
              </a:solidFill>
              <a:effectLst/>
              <a:latin typeface="Calibri"/>
              <a:ea typeface="Times New Roman" panose="02020603050405020304" pitchFamily="18" charset="0"/>
              <a:cs typeface="Calibri"/>
            </a:endParaRPr>
          </a:p>
          <a:p>
            <a:pPr marL="685800" lvl="1" indent="-228600" algn="r" rtl="1">
              <a:buFont typeface="+mj-cs"/>
              <a:buAutoNum type="hebrew2Minus"/>
            </a:pPr>
            <a:r>
              <a:rPr kumimoji="0" lang="he-IL" altLang="he-IL" sz="1600" i="0" u="none" strike="noStrike" cap="none" normalizeH="0" baseline="0" dirty="0">
                <a:ln>
                  <a:noFill/>
                </a:ln>
                <a:effectLst/>
                <a:latin typeface="Calibri"/>
                <a:ea typeface="Times New Roman" panose="02020603050405020304" pitchFamily="18" charset="0"/>
                <a:cs typeface="Calibri"/>
              </a:rPr>
              <a:t>טבלת משימות להקמת המבנה (תכנון ימי העבודות)</a:t>
            </a:r>
            <a:endParaRPr kumimoji="0" lang="en-US" altLang="he-IL" sz="1600" i="0" u="none" strike="noStrike" cap="none" normalizeH="0" baseline="0" dirty="0">
              <a:ln>
                <a:noFill/>
              </a:ln>
              <a:effectLst/>
              <a:latin typeface="Calibri"/>
              <a:cs typeface="Calibri"/>
            </a:endParaRPr>
          </a:p>
          <a:p>
            <a:pPr marL="685800" lvl="1" indent="-228600" algn="r" rtl="1">
              <a:buFont typeface="+mj-cs"/>
              <a:buAutoNum type="hebrew2Minus"/>
            </a:pPr>
            <a:r>
              <a:rPr kumimoji="0" lang="he-IL" altLang="he-IL" sz="1600" i="0" u="none" strike="noStrike" cap="none" normalizeH="0" baseline="0" dirty="0">
                <a:ln>
                  <a:noFill/>
                </a:ln>
                <a:effectLst/>
                <a:latin typeface="Calibri"/>
                <a:ea typeface="Calibri" panose="020F0502020204030204" pitchFamily="34" charset="0"/>
                <a:cs typeface="Calibri"/>
              </a:rPr>
              <a:t>לו"ז הקמה</a:t>
            </a:r>
            <a:r>
              <a:rPr kumimoji="0" lang="he-IL" altLang="he-IL" sz="1600" i="0" u="none" strike="noStrike" cap="none" normalizeH="0" baseline="0" dirty="0">
                <a:ln>
                  <a:noFill/>
                </a:ln>
                <a:effectLst/>
                <a:latin typeface="Calibri"/>
                <a:ea typeface="Times New Roman" panose="02020603050405020304" pitchFamily="18" charset="0"/>
                <a:cs typeface="Calibri"/>
              </a:rPr>
              <a:t> של המבנה</a:t>
            </a:r>
            <a:endParaRPr kumimoji="0" lang="en-US" altLang="he-IL" sz="1600" i="0" u="none" strike="noStrike" cap="none" normalizeH="0" baseline="0" dirty="0">
              <a:ln>
                <a:noFill/>
              </a:ln>
              <a:effectLst/>
              <a:latin typeface="Calibri"/>
              <a:cs typeface="Calibri"/>
            </a:endParaRPr>
          </a:p>
          <a:p>
            <a:pPr marL="685800" lvl="1" indent="-228600" algn="r" rtl="1">
              <a:buFont typeface="+mj-cs"/>
              <a:buAutoNum type="hebrew2Minus"/>
            </a:pPr>
            <a:r>
              <a:rPr kumimoji="0" lang="he-IL" altLang="he-IL" sz="1600" i="0" u="none" strike="noStrike" cap="none" normalizeH="0" baseline="0" dirty="0">
                <a:ln>
                  <a:noFill/>
                </a:ln>
                <a:effectLst/>
                <a:latin typeface="Calibri"/>
                <a:ea typeface="Times New Roman" panose="02020603050405020304" pitchFamily="18" charset="0"/>
                <a:cs typeface="Calibri"/>
              </a:rPr>
              <a:t>כוח אדם</a:t>
            </a:r>
            <a:endParaRPr kumimoji="0" lang="en-US" altLang="he-IL" sz="1600" i="0" u="none" strike="noStrike" cap="none" normalizeH="0" baseline="0" dirty="0">
              <a:ln>
                <a:noFill/>
              </a:ln>
              <a:effectLst/>
              <a:latin typeface="Calibri"/>
              <a:cs typeface="Calibri"/>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tab pos="5969000" algn="r"/>
              </a:tabLst>
            </a:pPr>
            <a:r>
              <a:rPr kumimoji="0" lang="he-IL" altLang="he-IL" b="1" i="0" u="none" strike="noStrike" cap="none" normalizeH="0" baseline="0" dirty="0">
                <a:ln>
                  <a:noFill/>
                </a:ln>
                <a:solidFill>
                  <a:srgbClr val="0000FF"/>
                </a:solidFill>
                <a:effectLst/>
                <a:latin typeface="Calibri"/>
                <a:ea typeface="Calibri" panose="020F0502020204030204" pitchFamily="34" charset="0"/>
                <a:cs typeface="Calibri"/>
              </a:rPr>
              <a:t>רשימות ציוד:</a:t>
            </a:r>
            <a:endParaRPr lang="he-IL" altLang="he-IL" b="1" i="0" u="none" strike="noStrike" cap="none" normalizeH="0" baseline="0" dirty="0">
              <a:ln>
                <a:noFill/>
              </a:ln>
              <a:solidFill>
                <a:srgbClr val="0000FF"/>
              </a:solidFill>
              <a:effectLst/>
              <a:latin typeface="Calibri"/>
              <a:ea typeface="Calibri" panose="020F0502020204030204" pitchFamily="34" charset="0"/>
              <a:cs typeface="Calibri"/>
            </a:endParaRPr>
          </a:p>
          <a:p>
            <a:pPr marL="685800" lvl="1" indent="-228600" algn="r" rtl="1">
              <a:buFont typeface="+mj-cs"/>
              <a:buAutoNum type="hebrew2Minus"/>
            </a:pPr>
            <a:r>
              <a:rPr kumimoji="0" lang="he-IL" altLang="he-IL" sz="1600" i="0" u="none" strike="noStrike" cap="none" normalizeH="0" baseline="0" dirty="0">
                <a:ln>
                  <a:noFill/>
                </a:ln>
                <a:effectLst/>
                <a:latin typeface="Calibri"/>
                <a:ea typeface="Calibri" panose="020F0502020204030204" pitchFamily="34" charset="0"/>
                <a:cs typeface="Calibri"/>
              </a:rPr>
              <a:t>רשימת משטחי הליכה (רצות), ערסלים ומדרגות</a:t>
            </a:r>
            <a:endParaRPr kumimoji="0" lang="en-US" altLang="he-IL" sz="1600" i="0" u="none" strike="noStrike" cap="none" normalizeH="0" baseline="0" dirty="0">
              <a:ln>
                <a:noFill/>
              </a:ln>
              <a:effectLst/>
              <a:latin typeface="Calibri"/>
              <a:cs typeface="Calibri"/>
            </a:endParaRPr>
          </a:p>
          <a:p>
            <a:pPr marL="685800" lvl="1" indent="-228600" algn="r" rtl="1">
              <a:buFont typeface="+mj-cs"/>
              <a:buAutoNum type="hebrew2Minus"/>
            </a:pPr>
            <a:r>
              <a:rPr kumimoji="0" lang="he-IL" altLang="he-IL" sz="1600" i="0" u="none" strike="noStrike" cap="none" normalizeH="0" baseline="0" dirty="0">
                <a:ln>
                  <a:noFill/>
                </a:ln>
                <a:effectLst/>
                <a:latin typeface="Calibri"/>
                <a:ea typeface="Calibri" panose="020F0502020204030204" pitchFamily="34" charset="0"/>
                <a:cs typeface="Calibri"/>
              </a:rPr>
              <a:t>רשימת סנדות - לקלפים</a:t>
            </a:r>
            <a:endParaRPr kumimoji="0" lang="en-US" altLang="he-IL" sz="1600" i="0" u="none" strike="noStrike" cap="none" normalizeH="0" baseline="0" dirty="0">
              <a:ln>
                <a:noFill/>
              </a:ln>
              <a:effectLst/>
              <a:latin typeface="Calibri"/>
              <a:cs typeface="Calibri"/>
            </a:endParaRPr>
          </a:p>
          <a:p>
            <a:pPr marL="685800" lvl="1" indent="-228600" algn="r" rtl="1">
              <a:buFont typeface="+mj-cs"/>
              <a:buAutoNum type="hebrew2Minus"/>
            </a:pPr>
            <a:r>
              <a:rPr kumimoji="0" lang="he-IL" altLang="he-IL" sz="1600" i="0" u="none" strike="noStrike" cap="none" normalizeH="0" baseline="0" dirty="0">
                <a:ln>
                  <a:noFill/>
                </a:ln>
                <a:effectLst/>
                <a:latin typeface="Calibri"/>
                <a:ea typeface="Calibri" panose="020F0502020204030204" pitchFamily="34" charset="0"/>
                <a:cs typeface="Calibri"/>
              </a:rPr>
              <a:t>רשימת סנדות - לחיבורים</a:t>
            </a:r>
            <a:endParaRPr kumimoji="0" lang="en-US" altLang="he-IL" sz="1600" i="0" u="none" strike="noStrike" cap="none" normalizeH="0" baseline="0" dirty="0">
              <a:ln>
                <a:noFill/>
              </a:ln>
              <a:effectLst/>
              <a:latin typeface="Calibri"/>
              <a:cs typeface="Calibri"/>
            </a:endParaRPr>
          </a:p>
          <a:p>
            <a:pPr marL="685800" lvl="1" indent="-228600" algn="r" rtl="1">
              <a:buFont typeface="+mj-cs"/>
              <a:buAutoNum type="hebrew2Minus"/>
            </a:pPr>
            <a:r>
              <a:rPr kumimoji="0" lang="he-IL" altLang="he-IL" sz="1600" i="0" u="none" strike="noStrike" cap="none" normalizeH="0" baseline="0" dirty="0">
                <a:ln>
                  <a:noFill/>
                </a:ln>
                <a:effectLst/>
                <a:latin typeface="Calibri"/>
                <a:ea typeface="Calibri" panose="020F0502020204030204" pitchFamily="34" charset="0"/>
                <a:cs typeface="Calibri"/>
              </a:rPr>
              <a:t>רשימת ציוד כללית</a:t>
            </a:r>
            <a:endParaRPr kumimoji="0" lang="en-US" altLang="he-IL" sz="1600" i="0" u="none" strike="noStrike" cap="none" normalizeH="0" baseline="0" dirty="0">
              <a:ln>
                <a:noFill/>
              </a:ln>
              <a:effectLst/>
              <a:latin typeface="Calibri"/>
              <a:cs typeface="Calibri"/>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tab pos="5969000" algn="r"/>
              </a:tabLst>
            </a:pPr>
            <a:r>
              <a:rPr kumimoji="0" lang="he-IL" altLang="he-IL" b="1" i="0" u="none" strike="noStrike" cap="none" normalizeH="0" baseline="0" dirty="0">
                <a:ln>
                  <a:noFill/>
                </a:ln>
                <a:solidFill>
                  <a:srgbClr val="0000FF"/>
                </a:solidFill>
                <a:effectLst/>
                <a:latin typeface="Calibri"/>
                <a:ea typeface="Times New Roman" panose="02020603050405020304" pitchFamily="18" charset="0"/>
                <a:cs typeface="Calibri"/>
              </a:rPr>
              <a:t>ניהול סיכונים</a:t>
            </a:r>
            <a:endParaRPr kumimoji="0" lang="en-US" altLang="he-IL" b="1" i="0" u="none" strike="noStrike" cap="none" normalizeH="0" baseline="0" dirty="0">
              <a:ln>
                <a:noFill/>
              </a:ln>
              <a:solidFill>
                <a:srgbClr val="0000FF"/>
              </a:solidFill>
              <a:effectLst/>
              <a:latin typeface="Calibri"/>
              <a:cs typeface="Calibri"/>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tab pos="5969000" algn="r"/>
              </a:tabLst>
            </a:pPr>
            <a:r>
              <a:rPr kumimoji="0" lang="he-IL" altLang="he-IL" b="1" i="0" u="none" strike="noStrike" cap="none" normalizeH="0" baseline="0" dirty="0">
                <a:ln>
                  <a:noFill/>
                </a:ln>
                <a:solidFill>
                  <a:srgbClr val="0000FF"/>
                </a:solidFill>
                <a:effectLst/>
                <a:latin typeface="Calibri"/>
                <a:ea typeface="Times New Roman" panose="02020603050405020304" pitchFamily="18" charset="0"/>
                <a:cs typeface="Calibri"/>
              </a:rPr>
              <a:t>הערות ותיקונים מהאישורים השונים (שבטי, </a:t>
            </a:r>
            <a:r>
              <a:rPr lang="he-IL" altLang="he-IL" b="1" dirty="0">
                <a:solidFill>
                  <a:srgbClr val="0000FF"/>
                </a:solidFill>
                <a:latin typeface="Calibri"/>
                <a:ea typeface="Times New Roman" panose="02020603050405020304" pitchFamily="18" charset="0"/>
                <a:cs typeface="Calibri"/>
              </a:rPr>
              <a:t>הנהגתי</a:t>
            </a:r>
            <a:r>
              <a:rPr kumimoji="0" lang="he-IL" altLang="he-IL" b="1" i="0" u="none" strike="noStrike" cap="none" normalizeH="0" baseline="0" dirty="0">
                <a:ln>
                  <a:noFill/>
                </a:ln>
                <a:solidFill>
                  <a:srgbClr val="0000FF"/>
                </a:solidFill>
                <a:effectLst/>
                <a:latin typeface="Calibri"/>
                <a:ea typeface="Times New Roman" panose="02020603050405020304" pitchFamily="18" charset="0"/>
                <a:cs typeface="Calibri"/>
              </a:rPr>
              <a:t> מקדים, הנהגתי סופי)</a:t>
            </a:r>
            <a:endParaRPr kumimoji="0" lang="en-US" altLang="he-IL" b="1" i="0" u="none" strike="noStrike" cap="none" normalizeH="0" baseline="0" dirty="0">
              <a:ln>
                <a:noFill/>
              </a:ln>
              <a:solidFill>
                <a:srgbClr val="0000FF"/>
              </a:solidFill>
              <a:effectLst/>
              <a:latin typeface="Calibri"/>
              <a:cs typeface="Calibri"/>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tab pos="5969000" algn="r"/>
              </a:tabLst>
            </a:pPr>
            <a:r>
              <a:rPr kumimoji="0" lang="he-IL" altLang="he-IL" b="1" i="0" u="none" strike="noStrike" cap="none" normalizeH="0" baseline="0" dirty="0">
                <a:ln>
                  <a:noFill/>
                </a:ln>
                <a:solidFill>
                  <a:srgbClr val="0000FF"/>
                </a:solidFill>
                <a:effectLst/>
                <a:latin typeface="Calibri"/>
                <a:ea typeface="Times New Roman" panose="02020603050405020304" pitchFamily="18" charset="0"/>
                <a:cs typeface="Calibri"/>
              </a:rPr>
              <a:t>תדריכים </a:t>
            </a:r>
            <a:r>
              <a:rPr lang="he-IL" altLang="he-IL" b="1" dirty="0">
                <a:solidFill>
                  <a:srgbClr val="0000FF"/>
                </a:solidFill>
                <a:latin typeface="Calibri"/>
                <a:ea typeface="Times New Roman" panose="02020603050405020304" pitchFamily="18" charset="0"/>
                <a:cs typeface="Calibri"/>
              </a:rPr>
              <a:t>רלוונטיים</a:t>
            </a:r>
            <a:r>
              <a:rPr kumimoji="0" lang="he-IL" altLang="he-IL" b="1" i="0" u="none" strike="noStrike" cap="none" normalizeH="0" baseline="0" dirty="0">
                <a:ln>
                  <a:noFill/>
                </a:ln>
                <a:solidFill>
                  <a:srgbClr val="0000FF"/>
                </a:solidFill>
                <a:effectLst/>
                <a:latin typeface="Calibri"/>
                <a:ea typeface="Times New Roman" panose="02020603050405020304" pitchFamily="18" charset="0"/>
                <a:cs typeface="Calibri"/>
              </a:rPr>
              <a:t> (הרמת קלף, </a:t>
            </a:r>
            <a:r>
              <a:rPr lang="he-IL" altLang="he-IL" b="1" dirty="0">
                <a:solidFill>
                  <a:srgbClr val="0000FF"/>
                </a:solidFill>
                <a:latin typeface="Calibri"/>
                <a:ea typeface="Times New Roman" panose="02020603050405020304" pitchFamily="18" charset="0"/>
                <a:cs typeface="Calibri"/>
              </a:rPr>
              <a:t>בנייה</a:t>
            </a:r>
            <a:r>
              <a:rPr kumimoji="0" lang="he-IL" altLang="he-IL" b="1" i="0" u="none" strike="noStrike" cap="none" normalizeH="0" baseline="0" dirty="0">
                <a:ln>
                  <a:noFill/>
                </a:ln>
                <a:solidFill>
                  <a:srgbClr val="0000FF"/>
                </a:solidFill>
                <a:effectLst/>
                <a:latin typeface="Calibri"/>
                <a:ea typeface="Times New Roman" panose="02020603050405020304" pitchFamily="18" charset="0"/>
                <a:cs typeface="Calibri"/>
              </a:rPr>
              <a:t> בגובה, עבודה עם כלים)</a:t>
            </a:r>
            <a:endParaRPr lang="he-IL" altLang="he-IL" b="1" i="0" u="none" strike="noStrike" cap="none" normalizeH="0" baseline="0" dirty="0">
              <a:ln>
                <a:noFill/>
              </a:ln>
              <a:solidFill>
                <a:srgbClr val="0000FF"/>
              </a:solidFill>
              <a:effectLst/>
              <a:latin typeface="Calibri"/>
              <a:ea typeface="Times New Roman" panose="02020603050405020304" pitchFamily="18" charset="0"/>
              <a:cs typeface="Calibri"/>
            </a:endParaRPr>
          </a:p>
          <a:p>
            <a:pPr marL="228600" marR="0" lvl="0" indent="-228600" algn="r" defTabSz="914400" rtl="1" eaLnBrk="0" fontAlgn="base" latinLnBrk="0" hangingPunct="0">
              <a:lnSpc>
                <a:spcPct val="100000"/>
              </a:lnSpc>
              <a:spcBef>
                <a:spcPct val="0"/>
              </a:spcBef>
              <a:spcAft>
                <a:spcPct val="0"/>
              </a:spcAft>
              <a:buClrTx/>
              <a:buSzTx/>
              <a:buFont typeface="+mj-lt"/>
              <a:buAutoNum type="arabicPeriod"/>
              <a:tabLst>
                <a:tab pos="5969000" algn="r"/>
              </a:tabLst>
            </a:pPr>
            <a:r>
              <a:rPr lang="he-IL" altLang="he-IL" b="1" dirty="0">
                <a:solidFill>
                  <a:srgbClr val="0000FF"/>
                </a:solidFill>
                <a:latin typeface="Calibri"/>
                <a:cs typeface="Calibri"/>
              </a:rPr>
              <a:t>סרטוטים</a:t>
            </a:r>
            <a:endParaRPr kumimoji="0" lang="en-US" altLang="he-IL"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5969000" algn="r"/>
              </a:tabLst>
            </a:pPr>
            <a:endParaRPr kumimoji="0" lang="en-US" altLang="he-I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21" name="תמונה 20">
            <a:hlinkClick r:id="" action="ppaction://noaction"/>
            <a:extLst>
              <a:ext uri="{FF2B5EF4-FFF2-40B4-BE49-F238E27FC236}">
                <a16:creationId xmlns:a16="http://schemas.microsoft.com/office/drawing/2014/main" id="{E4F56DEF-02DF-41A5-BDBC-C08C6356272B}"/>
              </a:ext>
            </a:extLst>
          </p:cNvPr>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227612" y="1193919"/>
            <a:ext cx="687847" cy="924295"/>
          </a:xfrm>
          <a:prstGeom prst="rect">
            <a:avLst/>
          </a:prstGeom>
        </p:spPr>
      </p:pic>
      <p:sp>
        <p:nvSpPr>
          <p:cNvPr id="22" name="TextBox 15">
            <a:hlinkClick r:id="rId9"/>
            <a:extLst>
              <a:ext uri="{FF2B5EF4-FFF2-40B4-BE49-F238E27FC236}">
                <a16:creationId xmlns:a16="http://schemas.microsoft.com/office/drawing/2014/main" id="{D6EE0421-E5E5-4926-9F13-52F0F60CD726}"/>
              </a:ext>
            </a:extLst>
          </p:cNvPr>
          <p:cNvSpPr txBox="1"/>
          <p:nvPr/>
        </p:nvSpPr>
        <p:spPr>
          <a:xfrm>
            <a:off x="823784" y="6207079"/>
            <a:ext cx="7531705" cy="646331"/>
          </a:xfrm>
          <a:prstGeom prst="rect">
            <a:avLst/>
          </a:prstGeom>
          <a:solidFill>
            <a:srgbClr val="FFFF00"/>
          </a:solidFill>
          <a:ln w="38100">
            <a:solidFill>
              <a:schemeClr val="tx1"/>
            </a:solidFill>
          </a:ln>
        </p:spPr>
        <p:style>
          <a:lnRef idx="1">
            <a:schemeClr val="accent6"/>
          </a:lnRef>
          <a:fillRef idx="3">
            <a:schemeClr val="accent6"/>
          </a:fillRef>
          <a:effectRef idx="2">
            <a:schemeClr val="accent6"/>
          </a:effectRef>
          <a:fontRef idx="minor">
            <a:schemeClr val="lt1"/>
          </a:fontRef>
        </p:style>
        <p:txBody>
          <a:bodyPr wrap="square" lIns="91440" tIns="45720" rIns="91440" bIns="45720" rtlCol="1" anchor="t">
            <a:spAutoFit/>
          </a:bodyPr>
          <a:lstStyle/>
          <a:p>
            <a:pPr algn="ctr"/>
            <a:r>
              <a:rPr lang="he-IL" sz="3600" b="1" dirty="0">
                <a:solidFill>
                  <a:srgbClr val="FF0000"/>
                </a:solidFill>
                <a:cs typeface="Gisha"/>
                <a:hlinkClick r:id="rId9">
                  <a:extLst>
                    <a:ext uri="{A12FA001-AC4F-418D-AE19-62706E023703}">
                      <ahyp:hlinkClr xmlns:ahyp="http://schemas.microsoft.com/office/drawing/2018/hyperlinkcolor" val="tx"/>
                    </a:ext>
                  </a:extLst>
                </a:hlinkClick>
              </a:rPr>
              <a:t>פורמט תיק מבנה – עדכון 2021</a:t>
            </a:r>
            <a:endParaRPr lang="he-IL" sz="3600" b="1" dirty="0">
              <a:solidFill>
                <a:srgbClr val="FF0000"/>
              </a:solidFill>
            </a:endParaRPr>
          </a:p>
        </p:txBody>
      </p:sp>
    </p:spTree>
    <p:extLst>
      <p:ext uri="{BB962C8B-B14F-4D97-AF65-F5344CB8AC3E}">
        <p14:creationId xmlns:p14="http://schemas.microsoft.com/office/powerpoint/2010/main" val="41680554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026898" y="409018"/>
            <a:ext cx="5943613" cy="785796"/>
          </a:xfrm>
        </p:spPr>
        <p:txBody>
          <a:bodyPr rtlCol="0"/>
          <a:lstStyle/>
          <a:p>
            <a:pPr marL="0" indent="0" eaLnBrk="1" fontAlgn="auto" hangingPunct="1">
              <a:spcAft>
                <a:spcPts val="0"/>
              </a:spcAft>
              <a:buClr>
                <a:schemeClr val="accent6">
                  <a:lumMod val="75000"/>
                </a:schemeClr>
              </a:buClr>
              <a:buNone/>
              <a:defRPr/>
            </a:pPr>
            <a:r>
              <a:rPr lang="he-IL" sz="3600" dirty="0">
                <a:cs typeface="Gisha"/>
              </a:rPr>
              <a:t>איך נראה סרטוט</a:t>
            </a:r>
            <a:endParaRPr lang="he-IL" sz="3600" dirty="0"/>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sp>
        <p:nvSpPr>
          <p:cNvPr id="45090" name="Text Box 14"/>
          <p:cNvSpPr txBox="1">
            <a:spLocks noChangeArrowheads="1"/>
          </p:cNvSpPr>
          <p:nvPr/>
        </p:nvSpPr>
        <p:spPr bwMode="auto">
          <a:xfrm rot="-5400000">
            <a:off x="3870118" y="3772285"/>
            <a:ext cx="571500" cy="314325"/>
          </a:xfrm>
          <a:prstGeom prst="rect">
            <a:avLst/>
          </a:prstGeom>
          <a:noFill/>
          <a:ln w="9525">
            <a:noFill/>
            <a:miter lim="800000"/>
            <a:headEnd/>
            <a:tailEnd/>
          </a:ln>
        </p:spPr>
        <p:txBody>
          <a:bodyPr/>
          <a:lstStyle/>
          <a:p>
            <a:pPr>
              <a:spcAft>
                <a:spcPts val="1000"/>
              </a:spcAft>
            </a:pPr>
            <a:r>
              <a:rPr lang="he-IL" sz="1000" b="1">
                <a:solidFill>
                  <a:srgbClr val="FF0000"/>
                </a:solidFill>
                <a:latin typeface="Calibri" pitchFamily="34" charset="0"/>
                <a:ea typeface="Arial" pitchFamily="34" charset="0"/>
                <a:cs typeface="BN Varda" pitchFamily="2" charset="-79"/>
              </a:rPr>
              <a:t>6.00</a:t>
            </a:r>
            <a:endParaRPr lang="he-IL" b="1">
              <a:solidFill>
                <a:srgbClr val="FF0000"/>
              </a:solidFill>
              <a:ea typeface="Arial" pitchFamily="34" charset="0"/>
              <a:cs typeface="BN Varda" pitchFamily="2" charset="-79"/>
            </a:endParaRPr>
          </a:p>
        </p:txBody>
      </p:sp>
      <p:cxnSp>
        <p:nvCxnSpPr>
          <p:cNvPr id="13" name="מחבר חץ ישר 12"/>
          <p:cNvCxnSpPr/>
          <p:nvPr/>
        </p:nvCxnSpPr>
        <p:spPr>
          <a:xfrm>
            <a:off x="8604771" y="2332141"/>
            <a:ext cx="0" cy="3214076"/>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38" name="מחבר חץ ישר 37"/>
          <p:cNvCxnSpPr/>
          <p:nvPr/>
        </p:nvCxnSpPr>
        <p:spPr>
          <a:xfrm flipH="1">
            <a:off x="4745084" y="2208523"/>
            <a:ext cx="3283614"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42" name="מחבר חץ ישר 41"/>
          <p:cNvCxnSpPr/>
          <p:nvPr/>
        </p:nvCxnSpPr>
        <p:spPr>
          <a:xfrm flipH="1">
            <a:off x="4802692" y="5731644"/>
            <a:ext cx="3226007" cy="7197"/>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43" name="מחבר ישר 42"/>
          <p:cNvCxnSpPr/>
          <p:nvPr/>
        </p:nvCxnSpPr>
        <p:spPr>
          <a:xfrm>
            <a:off x="6127857" y="5669154"/>
            <a:ext cx="0" cy="124001"/>
          </a:xfrm>
          <a:prstGeom prst="line">
            <a:avLst/>
          </a:prstGeom>
        </p:spPr>
        <p:style>
          <a:lnRef idx="2">
            <a:schemeClr val="dk1"/>
          </a:lnRef>
          <a:fillRef idx="0">
            <a:schemeClr val="dk1"/>
          </a:fillRef>
          <a:effectRef idx="1">
            <a:schemeClr val="dk1"/>
          </a:effectRef>
          <a:fontRef idx="minor">
            <a:schemeClr val="tx1"/>
          </a:fontRef>
        </p:style>
      </p:cxnSp>
      <p:cxnSp>
        <p:nvCxnSpPr>
          <p:cNvPr id="45" name="מחבר ישר 44"/>
          <p:cNvCxnSpPr/>
          <p:nvPr/>
        </p:nvCxnSpPr>
        <p:spPr>
          <a:xfrm>
            <a:off x="7395336" y="5669154"/>
            <a:ext cx="0" cy="124001"/>
          </a:xfrm>
          <a:prstGeom prst="line">
            <a:avLst/>
          </a:prstGeom>
        </p:spPr>
        <p:style>
          <a:lnRef idx="2">
            <a:schemeClr val="dk1"/>
          </a:lnRef>
          <a:fillRef idx="0">
            <a:schemeClr val="dk1"/>
          </a:fillRef>
          <a:effectRef idx="1">
            <a:schemeClr val="dk1"/>
          </a:effectRef>
          <a:fontRef idx="minor">
            <a:schemeClr val="tx1"/>
          </a:fontRef>
        </p:style>
      </p:cxnSp>
      <p:cxnSp>
        <p:nvCxnSpPr>
          <p:cNvPr id="46" name="מחבר ישר 45"/>
          <p:cNvCxnSpPr/>
          <p:nvPr/>
        </p:nvCxnSpPr>
        <p:spPr>
          <a:xfrm>
            <a:off x="5378546" y="2146692"/>
            <a:ext cx="0" cy="124002"/>
          </a:xfrm>
          <a:prstGeom prst="line">
            <a:avLst/>
          </a:prstGeom>
        </p:spPr>
        <p:style>
          <a:lnRef idx="2">
            <a:schemeClr val="dk1"/>
          </a:lnRef>
          <a:fillRef idx="0">
            <a:schemeClr val="dk1"/>
          </a:fillRef>
          <a:effectRef idx="1">
            <a:schemeClr val="dk1"/>
          </a:effectRef>
          <a:fontRef idx="minor">
            <a:schemeClr val="tx1"/>
          </a:fontRef>
        </p:style>
      </p:cxnSp>
      <p:cxnSp>
        <p:nvCxnSpPr>
          <p:cNvPr id="47" name="מחבר ישר 46"/>
          <p:cNvCxnSpPr/>
          <p:nvPr/>
        </p:nvCxnSpPr>
        <p:spPr>
          <a:xfrm>
            <a:off x="6069436" y="2146692"/>
            <a:ext cx="0" cy="124002"/>
          </a:xfrm>
          <a:prstGeom prst="line">
            <a:avLst/>
          </a:prstGeom>
        </p:spPr>
        <p:style>
          <a:lnRef idx="2">
            <a:schemeClr val="dk1"/>
          </a:lnRef>
          <a:fillRef idx="0">
            <a:schemeClr val="dk1"/>
          </a:fillRef>
          <a:effectRef idx="1">
            <a:schemeClr val="dk1"/>
          </a:effectRef>
          <a:fontRef idx="minor">
            <a:schemeClr val="tx1"/>
          </a:fontRef>
        </p:style>
      </p:cxnSp>
      <p:cxnSp>
        <p:nvCxnSpPr>
          <p:cNvPr id="51" name="מחבר ישר 50"/>
          <p:cNvCxnSpPr/>
          <p:nvPr/>
        </p:nvCxnSpPr>
        <p:spPr>
          <a:xfrm>
            <a:off x="6761597" y="5669154"/>
            <a:ext cx="0" cy="124001"/>
          </a:xfrm>
          <a:prstGeom prst="line">
            <a:avLst/>
          </a:prstGeom>
        </p:spPr>
        <p:style>
          <a:lnRef idx="2">
            <a:schemeClr val="dk1"/>
          </a:lnRef>
          <a:fillRef idx="0">
            <a:schemeClr val="dk1"/>
          </a:fillRef>
          <a:effectRef idx="1">
            <a:schemeClr val="dk1"/>
          </a:effectRef>
          <a:fontRef idx="minor">
            <a:schemeClr val="tx1"/>
          </a:fontRef>
        </p:style>
      </p:cxnSp>
      <p:cxnSp>
        <p:nvCxnSpPr>
          <p:cNvPr id="52" name="מחבר ישר 51"/>
          <p:cNvCxnSpPr/>
          <p:nvPr/>
        </p:nvCxnSpPr>
        <p:spPr>
          <a:xfrm>
            <a:off x="5494118" y="5669154"/>
            <a:ext cx="0" cy="124001"/>
          </a:xfrm>
          <a:prstGeom prst="line">
            <a:avLst/>
          </a:prstGeom>
        </p:spPr>
        <p:style>
          <a:lnRef idx="2">
            <a:schemeClr val="dk1"/>
          </a:lnRef>
          <a:fillRef idx="0">
            <a:schemeClr val="dk1"/>
          </a:fillRef>
          <a:effectRef idx="1">
            <a:schemeClr val="dk1"/>
          </a:effectRef>
          <a:fontRef idx="minor">
            <a:schemeClr val="tx1"/>
          </a:fontRef>
        </p:style>
      </p:cxnSp>
      <p:cxnSp>
        <p:nvCxnSpPr>
          <p:cNvPr id="56" name="מחבר ישר 55"/>
          <p:cNvCxnSpPr/>
          <p:nvPr/>
        </p:nvCxnSpPr>
        <p:spPr>
          <a:xfrm>
            <a:off x="8201799" y="3506621"/>
            <a:ext cx="114302" cy="0"/>
          </a:xfrm>
          <a:prstGeom prst="line">
            <a:avLst/>
          </a:prstGeom>
        </p:spPr>
        <p:style>
          <a:lnRef idx="2">
            <a:schemeClr val="dk1"/>
          </a:lnRef>
          <a:fillRef idx="0">
            <a:schemeClr val="dk1"/>
          </a:fillRef>
          <a:effectRef idx="1">
            <a:schemeClr val="dk1"/>
          </a:effectRef>
          <a:fontRef idx="minor">
            <a:schemeClr val="tx1"/>
          </a:fontRef>
        </p:style>
      </p:cxnSp>
      <p:cxnSp>
        <p:nvCxnSpPr>
          <p:cNvPr id="58" name="מחבר ישר 57"/>
          <p:cNvCxnSpPr/>
          <p:nvPr/>
        </p:nvCxnSpPr>
        <p:spPr>
          <a:xfrm>
            <a:off x="4514655" y="4866316"/>
            <a:ext cx="115572" cy="0"/>
          </a:xfrm>
          <a:prstGeom prst="line">
            <a:avLst/>
          </a:prstGeom>
        </p:spPr>
        <p:style>
          <a:lnRef idx="2">
            <a:schemeClr val="dk1"/>
          </a:lnRef>
          <a:fillRef idx="0">
            <a:schemeClr val="dk1"/>
          </a:fillRef>
          <a:effectRef idx="1">
            <a:schemeClr val="dk1"/>
          </a:effectRef>
          <a:fontRef idx="minor">
            <a:schemeClr val="tx1"/>
          </a:fontRef>
        </p:style>
      </p:cxnSp>
      <p:cxnSp>
        <p:nvCxnSpPr>
          <p:cNvPr id="59" name="מחבר ישר 58"/>
          <p:cNvCxnSpPr/>
          <p:nvPr/>
        </p:nvCxnSpPr>
        <p:spPr>
          <a:xfrm>
            <a:off x="8201799" y="4990552"/>
            <a:ext cx="114302" cy="0"/>
          </a:xfrm>
          <a:prstGeom prst="line">
            <a:avLst/>
          </a:prstGeom>
        </p:spPr>
        <p:style>
          <a:lnRef idx="2">
            <a:schemeClr val="dk1"/>
          </a:lnRef>
          <a:fillRef idx="0">
            <a:schemeClr val="dk1"/>
          </a:fillRef>
          <a:effectRef idx="1">
            <a:schemeClr val="dk1"/>
          </a:effectRef>
          <a:fontRef idx="minor">
            <a:schemeClr val="tx1"/>
          </a:fontRef>
        </p:style>
      </p:cxnSp>
      <p:grpSp>
        <p:nvGrpSpPr>
          <p:cNvPr id="2" name="Group 15"/>
          <p:cNvGrpSpPr>
            <a:grpSpLocks/>
          </p:cNvGrpSpPr>
          <p:nvPr/>
        </p:nvGrpSpPr>
        <p:grpSpPr bwMode="auto">
          <a:xfrm>
            <a:off x="4860378" y="2393333"/>
            <a:ext cx="3131867" cy="3138193"/>
            <a:chOff x="2430" y="6270"/>
            <a:chExt cx="5655" cy="5280"/>
          </a:xfrm>
        </p:grpSpPr>
        <p:sp>
          <p:nvSpPr>
            <p:cNvPr id="45100" name="Rectangle 16"/>
            <p:cNvSpPr>
              <a:spLocks noChangeArrowheads="1"/>
            </p:cNvSpPr>
            <p:nvPr/>
          </p:nvSpPr>
          <p:spPr bwMode="auto">
            <a:xfrm>
              <a:off x="4695" y="8145"/>
              <a:ext cx="3390" cy="3405"/>
            </a:xfrm>
            <a:prstGeom prst="rect">
              <a:avLst/>
            </a:prstGeom>
            <a:noFill/>
            <a:ln w="9525">
              <a:solidFill>
                <a:srgbClr val="000000"/>
              </a:solidFill>
              <a:miter lim="800000"/>
              <a:headEnd/>
              <a:tailEnd/>
            </a:ln>
          </p:spPr>
          <p:txBody>
            <a:bodyPr/>
            <a:lstStyle/>
            <a:p>
              <a:endParaRPr lang="he-IL"/>
            </a:p>
          </p:txBody>
        </p:sp>
        <p:cxnSp>
          <p:nvCxnSpPr>
            <p:cNvPr id="45101" name="AutoShape 17"/>
            <p:cNvCxnSpPr>
              <a:cxnSpLocks noChangeShapeType="1"/>
            </p:cNvCxnSpPr>
            <p:nvPr/>
          </p:nvCxnSpPr>
          <p:spPr bwMode="auto">
            <a:xfrm flipV="1">
              <a:off x="5805" y="6885"/>
              <a:ext cx="15" cy="4665"/>
            </a:xfrm>
            <a:prstGeom prst="straightConnector1">
              <a:avLst/>
            </a:prstGeom>
            <a:noFill/>
            <a:ln w="9525">
              <a:solidFill>
                <a:srgbClr val="000000"/>
              </a:solidFill>
              <a:round/>
              <a:headEnd/>
              <a:tailEnd/>
            </a:ln>
          </p:spPr>
        </p:cxnSp>
        <p:cxnSp>
          <p:nvCxnSpPr>
            <p:cNvPr id="45102" name="AutoShape 18"/>
            <p:cNvCxnSpPr>
              <a:cxnSpLocks noChangeShapeType="1"/>
            </p:cNvCxnSpPr>
            <p:nvPr/>
          </p:nvCxnSpPr>
          <p:spPr bwMode="auto">
            <a:xfrm flipV="1">
              <a:off x="6930" y="6885"/>
              <a:ext cx="15" cy="4665"/>
            </a:xfrm>
            <a:prstGeom prst="straightConnector1">
              <a:avLst/>
            </a:prstGeom>
            <a:noFill/>
            <a:ln w="9525">
              <a:solidFill>
                <a:srgbClr val="000000"/>
              </a:solidFill>
              <a:round/>
              <a:headEnd/>
              <a:tailEnd/>
            </a:ln>
          </p:spPr>
        </p:cxnSp>
        <p:sp>
          <p:nvSpPr>
            <p:cNvPr id="45103" name="AutoShape 19"/>
            <p:cNvSpPr>
              <a:spLocks noChangeArrowheads="1"/>
            </p:cNvSpPr>
            <p:nvPr/>
          </p:nvSpPr>
          <p:spPr bwMode="auto">
            <a:xfrm>
              <a:off x="4695" y="6270"/>
              <a:ext cx="3390" cy="1875"/>
            </a:xfrm>
            <a:prstGeom prst="triangle">
              <a:avLst>
                <a:gd name="adj" fmla="val 50000"/>
              </a:avLst>
            </a:prstGeom>
            <a:noFill/>
            <a:ln w="9525">
              <a:solidFill>
                <a:srgbClr val="000000"/>
              </a:solidFill>
              <a:miter lim="800000"/>
              <a:headEnd/>
              <a:tailEnd/>
            </a:ln>
          </p:spPr>
          <p:txBody>
            <a:bodyPr/>
            <a:lstStyle/>
            <a:p>
              <a:endParaRPr lang="he-IL"/>
            </a:p>
          </p:txBody>
        </p:sp>
        <p:cxnSp>
          <p:nvCxnSpPr>
            <p:cNvPr id="45104" name="AutoShape 20"/>
            <p:cNvCxnSpPr>
              <a:cxnSpLocks noChangeShapeType="1"/>
            </p:cNvCxnSpPr>
            <p:nvPr/>
          </p:nvCxnSpPr>
          <p:spPr bwMode="auto">
            <a:xfrm flipH="1">
              <a:off x="4695" y="10696"/>
              <a:ext cx="3390" cy="0"/>
            </a:xfrm>
            <a:prstGeom prst="straightConnector1">
              <a:avLst/>
            </a:prstGeom>
            <a:noFill/>
            <a:ln w="9525">
              <a:solidFill>
                <a:srgbClr val="000000"/>
              </a:solidFill>
              <a:round/>
              <a:headEnd/>
              <a:tailEnd/>
            </a:ln>
          </p:spPr>
        </p:cxnSp>
        <p:cxnSp>
          <p:nvCxnSpPr>
            <p:cNvPr id="45105" name="AutoShape 21"/>
            <p:cNvCxnSpPr>
              <a:cxnSpLocks noChangeShapeType="1"/>
            </p:cNvCxnSpPr>
            <p:nvPr/>
          </p:nvCxnSpPr>
          <p:spPr bwMode="auto">
            <a:xfrm>
              <a:off x="4695" y="8145"/>
              <a:ext cx="1110" cy="3405"/>
            </a:xfrm>
            <a:prstGeom prst="straightConnector1">
              <a:avLst/>
            </a:prstGeom>
            <a:noFill/>
            <a:ln w="9525">
              <a:solidFill>
                <a:srgbClr val="000000"/>
              </a:solidFill>
              <a:round/>
              <a:headEnd/>
              <a:tailEnd/>
            </a:ln>
          </p:spPr>
        </p:cxnSp>
        <p:cxnSp>
          <p:nvCxnSpPr>
            <p:cNvPr id="45106" name="AutoShape 22"/>
            <p:cNvCxnSpPr>
              <a:cxnSpLocks noChangeShapeType="1"/>
            </p:cNvCxnSpPr>
            <p:nvPr/>
          </p:nvCxnSpPr>
          <p:spPr bwMode="auto">
            <a:xfrm flipH="1">
              <a:off x="4695" y="8145"/>
              <a:ext cx="1125" cy="3405"/>
            </a:xfrm>
            <a:prstGeom prst="straightConnector1">
              <a:avLst/>
            </a:prstGeom>
            <a:noFill/>
            <a:ln w="9525">
              <a:solidFill>
                <a:srgbClr val="000000"/>
              </a:solidFill>
              <a:round/>
              <a:headEnd/>
              <a:tailEnd/>
            </a:ln>
          </p:spPr>
        </p:cxnSp>
        <p:cxnSp>
          <p:nvCxnSpPr>
            <p:cNvPr id="45107" name="AutoShape 23"/>
            <p:cNvCxnSpPr>
              <a:cxnSpLocks noChangeShapeType="1"/>
            </p:cNvCxnSpPr>
            <p:nvPr/>
          </p:nvCxnSpPr>
          <p:spPr bwMode="auto">
            <a:xfrm>
              <a:off x="6930" y="8145"/>
              <a:ext cx="1110" cy="3405"/>
            </a:xfrm>
            <a:prstGeom prst="straightConnector1">
              <a:avLst/>
            </a:prstGeom>
            <a:noFill/>
            <a:ln w="9525">
              <a:solidFill>
                <a:srgbClr val="000000"/>
              </a:solidFill>
              <a:round/>
              <a:headEnd/>
              <a:tailEnd/>
            </a:ln>
          </p:spPr>
        </p:cxnSp>
        <p:cxnSp>
          <p:nvCxnSpPr>
            <p:cNvPr id="45108" name="AutoShape 24"/>
            <p:cNvCxnSpPr>
              <a:cxnSpLocks noChangeShapeType="1"/>
            </p:cNvCxnSpPr>
            <p:nvPr/>
          </p:nvCxnSpPr>
          <p:spPr bwMode="auto">
            <a:xfrm flipH="1">
              <a:off x="6930" y="8145"/>
              <a:ext cx="1125" cy="3405"/>
            </a:xfrm>
            <a:prstGeom prst="straightConnector1">
              <a:avLst/>
            </a:prstGeom>
            <a:noFill/>
            <a:ln w="9525">
              <a:solidFill>
                <a:srgbClr val="000000"/>
              </a:solidFill>
              <a:round/>
              <a:headEnd/>
              <a:tailEnd/>
            </a:ln>
          </p:spPr>
        </p:cxnSp>
        <p:cxnSp>
          <p:nvCxnSpPr>
            <p:cNvPr id="45109" name="AutoShape 25"/>
            <p:cNvCxnSpPr>
              <a:cxnSpLocks noChangeShapeType="1"/>
            </p:cNvCxnSpPr>
            <p:nvPr/>
          </p:nvCxnSpPr>
          <p:spPr bwMode="auto">
            <a:xfrm flipH="1">
              <a:off x="2430" y="9270"/>
              <a:ext cx="2265" cy="2280"/>
            </a:xfrm>
            <a:prstGeom prst="straightConnector1">
              <a:avLst/>
            </a:prstGeom>
            <a:noFill/>
            <a:ln w="9525">
              <a:solidFill>
                <a:srgbClr val="000000"/>
              </a:solidFill>
              <a:round/>
              <a:headEnd/>
              <a:tailEnd/>
            </a:ln>
          </p:spPr>
        </p:cxnSp>
        <p:cxnSp>
          <p:nvCxnSpPr>
            <p:cNvPr id="45110" name="AutoShape 26"/>
            <p:cNvCxnSpPr>
              <a:cxnSpLocks noChangeShapeType="1"/>
            </p:cNvCxnSpPr>
            <p:nvPr/>
          </p:nvCxnSpPr>
          <p:spPr bwMode="auto">
            <a:xfrm flipH="1">
              <a:off x="2430" y="8685"/>
              <a:ext cx="2265" cy="2280"/>
            </a:xfrm>
            <a:prstGeom prst="straightConnector1">
              <a:avLst/>
            </a:prstGeom>
            <a:noFill/>
            <a:ln w="9525">
              <a:solidFill>
                <a:srgbClr val="000000"/>
              </a:solidFill>
              <a:round/>
              <a:headEnd/>
              <a:tailEnd/>
            </a:ln>
          </p:spPr>
        </p:cxnSp>
        <p:cxnSp>
          <p:nvCxnSpPr>
            <p:cNvPr id="45111" name="AutoShape 27"/>
            <p:cNvCxnSpPr>
              <a:cxnSpLocks noChangeShapeType="1"/>
            </p:cNvCxnSpPr>
            <p:nvPr/>
          </p:nvCxnSpPr>
          <p:spPr bwMode="auto">
            <a:xfrm flipH="1">
              <a:off x="2430" y="8145"/>
              <a:ext cx="2265" cy="2280"/>
            </a:xfrm>
            <a:prstGeom prst="straightConnector1">
              <a:avLst/>
            </a:prstGeom>
            <a:noFill/>
            <a:ln w="9525">
              <a:solidFill>
                <a:srgbClr val="000000"/>
              </a:solidFill>
              <a:round/>
              <a:headEnd/>
              <a:tailEnd/>
            </a:ln>
          </p:spPr>
        </p:cxnSp>
        <p:cxnSp>
          <p:nvCxnSpPr>
            <p:cNvPr id="45112" name="AutoShape 28"/>
            <p:cNvCxnSpPr>
              <a:cxnSpLocks noChangeShapeType="1"/>
            </p:cNvCxnSpPr>
            <p:nvPr/>
          </p:nvCxnSpPr>
          <p:spPr bwMode="auto">
            <a:xfrm>
              <a:off x="2430" y="10425"/>
              <a:ext cx="0" cy="1125"/>
            </a:xfrm>
            <a:prstGeom prst="straightConnector1">
              <a:avLst/>
            </a:prstGeom>
            <a:noFill/>
            <a:ln w="9525">
              <a:solidFill>
                <a:srgbClr val="000000"/>
              </a:solidFill>
              <a:round/>
              <a:headEnd/>
              <a:tailEnd/>
            </a:ln>
          </p:spPr>
        </p:cxnSp>
        <p:cxnSp>
          <p:nvCxnSpPr>
            <p:cNvPr id="45113" name="AutoShape 29"/>
            <p:cNvCxnSpPr>
              <a:cxnSpLocks noChangeShapeType="1"/>
            </p:cNvCxnSpPr>
            <p:nvPr/>
          </p:nvCxnSpPr>
          <p:spPr bwMode="auto">
            <a:xfrm>
              <a:off x="3555" y="9270"/>
              <a:ext cx="0" cy="2280"/>
            </a:xfrm>
            <a:prstGeom prst="straightConnector1">
              <a:avLst/>
            </a:prstGeom>
            <a:noFill/>
            <a:ln w="9525">
              <a:solidFill>
                <a:srgbClr val="000000"/>
              </a:solidFill>
              <a:round/>
              <a:headEnd/>
              <a:tailEnd/>
            </a:ln>
          </p:spPr>
        </p:cxnSp>
      </p:grpSp>
      <p:cxnSp>
        <p:nvCxnSpPr>
          <p:cNvPr id="89" name="מחבר חץ ישר 88"/>
          <p:cNvCxnSpPr/>
          <p:nvPr/>
        </p:nvCxnSpPr>
        <p:spPr>
          <a:xfrm flipH="1">
            <a:off x="4745084" y="1899477"/>
            <a:ext cx="3283614"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90" name="מחבר חץ ישר 89"/>
          <p:cNvCxnSpPr/>
          <p:nvPr/>
        </p:nvCxnSpPr>
        <p:spPr>
          <a:xfrm>
            <a:off x="8259127" y="2332141"/>
            <a:ext cx="0" cy="3214076"/>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91" name="מחבר חץ ישר 90"/>
          <p:cNvCxnSpPr/>
          <p:nvPr/>
        </p:nvCxnSpPr>
        <p:spPr>
          <a:xfrm flipH="1">
            <a:off x="4802692" y="5978881"/>
            <a:ext cx="3226007" cy="7197"/>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95" name="מחבר ישר 94"/>
          <p:cNvCxnSpPr/>
          <p:nvPr/>
        </p:nvCxnSpPr>
        <p:spPr>
          <a:xfrm>
            <a:off x="4514655" y="4186415"/>
            <a:ext cx="115572" cy="0"/>
          </a:xfrm>
          <a:prstGeom prst="line">
            <a:avLst/>
          </a:prstGeom>
        </p:spPr>
        <p:style>
          <a:lnRef idx="2">
            <a:schemeClr val="dk1"/>
          </a:lnRef>
          <a:fillRef idx="0">
            <a:schemeClr val="dk1"/>
          </a:fillRef>
          <a:effectRef idx="1">
            <a:schemeClr val="dk1"/>
          </a:effectRef>
          <a:fontRef idx="minor">
            <a:schemeClr val="tx1"/>
          </a:fontRef>
        </p:style>
      </p:cxnSp>
      <p:cxnSp>
        <p:nvCxnSpPr>
          <p:cNvPr id="97" name="מחבר ישר 96"/>
          <p:cNvCxnSpPr/>
          <p:nvPr/>
        </p:nvCxnSpPr>
        <p:spPr>
          <a:xfrm>
            <a:off x="4514655" y="3506515"/>
            <a:ext cx="115572" cy="0"/>
          </a:xfrm>
          <a:prstGeom prst="line">
            <a:avLst/>
          </a:prstGeom>
        </p:spPr>
        <p:style>
          <a:lnRef idx="2">
            <a:schemeClr val="dk1"/>
          </a:lnRef>
          <a:fillRef idx="0">
            <a:schemeClr val="dk1"/>
          </a:fillRef>
          <a:effectRef idx="1">
            <a:schemeClr val="dk1"/>
          </a:effectRef>
          <a:fontRef idx="minor">
            <a:schemeClr val="tx1"/>
          </a:fontRef>
        </p:style>
      </p:cxnSp>
      <p:sp>
        <p:nvSpPr>
          <p:cNvPr id="45086" name="Text Box 14"/>
          <p:cNvSpPr txBox="1">
            <a:spLocks noChangeArrowheads="1"/>
          </p:cNvSpPr>
          <p:nvPr/>
        </p:nvSpPr>
        <p:spPr bwMode="auto">
          <a:xfrm rot="16200000">
            <a:off x="4227795" y="5060866"/>
            <a:ext cx="524640" cy="206762"/>
          </a:xfrm>
          <a:prstGeom prst="rect">
            <a:avLst/>
          </a:prstGeom>
          <a:noFill/>
          <a:ln w="9525">
            <a:noFill/>
            <a:miter lim="800000"/>
            <a:headEnd/>
            <a:tailEnd/>
          </a:ln>
        </p:spPr>
        <p:txBody>
          <a:bodyPr/>
          <a:lstStyle/>
          <a:p>
            <a:pPr>
              <a:spcAft>
                <a:spcPts val="1000"/>
              </a:spcAft>
            </a:pPr>
            <a:r>
              <a:rPr lang="he-IL" sz="1000" b="1">
                <a:solidFill>
                  <a:srgbClr val="FF0000"/>
                </a:solidFill>
                <a:latin typeface="Calibri" pitchFamily="34" charset="0"/>
                <a:ea typeface="Arial" pitchFamily="34" charset="0"/>
                <a:cs typeface="BN Varda" pitchFamily="2" charset="-79"/>
              </a:rPr>
              <a:t>1.00 </a:t>
            </a:r>
            <a:endParaRPr lang="he-IL" b="1">
              <a:solidFill>
                <a:srgbClr val="FF0000"/>
              </a:solidFill>
              <a:ea typeface="Arial" pitchFamily="34" charset="0"/>
              <a:cs typeface="BN Varda" pitchFamily="2" charset="-79"/>
            </a:endParaRPr>
          </a:p>
        </p:txBody>
      </p:sp>
      <p:sp>
        <p:nvSpPr>
          <p:cNvPr id="45087" name="Text Box 14"/>
          <p:cNvSpPr txBox="1">
            <a:spLocks noChangeArrowheads="1"/>
          </p:cNvSpPr>
          <p:nvPr/>
        </p:nvSpPr>
        <p:spPr bwMode="auto">
          <a:xfrm rot="16200000">
            <a:off x="4231033" y="4417586"/>
            <a:ext cx="490556" cy="251464"/>
          </a:xfrm>
          <a:prstGeom prst="rect">
            <a:avLst/>
          </a:prstGeom>
          <a:noFill/>
          <a:ln w="9525">
            <a:noFill/>
            <a:miter lim="800000"/>
            <a:headEnd/>
            <a:tailEnd/>
          </a:ln>
        </p:spPr>
        <p:txBody>
          <a:bodyPr/>
          <a:lstStyle/>
          <a:p>
            <a:pPr>
              <a:spcAft>
                <a:spcPts val="1000"/>
              </a:spcAft>
            </a:pPr>
            <a:r>
              <a:rPr lang="he-IL" sz="1000" b="1">
                <a:solidFill>
                  <a:srgbClr val="FF0000"/>
                </a:solidFill>
                <a:latin typeface="Calibri" pitchFamily="34" charset="0"/>
                <a:ea typeface="Arial" pitchFamily="34" charset="0"/>
                <a:cs typeface="BN Varda" pitchFamily="2" charset="-79"/>
              </a:rPr>
              <a:t>1.00</a:t>
            </a:r>
            <a:endParaRPr lang="he-IL" b="1">
              <a:solidFill>
                <a:srgbClr val="FF0000"/>
              </a:solidFill>
              <a:ea typeface="Arial" pitchFamily="34" charset="0"/>
              <a:cs typeface="BN Varda" pitchFamily="2" charset="-79"/>
            </a:endParaRPr>
          </a:p>
        </p:txBody>
      </p:sp>
      <p:sp>
        <p:nvSpPr>
          <p:cNvPr id="45088" name="Text Box 14"/>
          <p:cNvSpPr txBox="1">
            <a:spLocks noChangeArrowheads="1"/>
          </p:cNvSpPr>
          <p:nvPr/>
        </p:nvSpPr>
        <p:spPr bwMode="auto">
          <a:xfrm rot="16200000">
            <a:off x="4257700" y="3745592"/>
            <a:ext cx="490556" cy="251464"/>
          </a:xfrm>
          <a:prstGeom prst="rect">
            <a:avLst/>
          </a:prstGeom>
          <a:noFill/>
          <a:ln w="9525">
            <a:noFill/>
            <a:miter lim="800000"/>
            <a:headEnd/>
            <a:tailEnd/>
          </a:ln>
        </p:spPr>
        <p:txBody>
          <a:bodyPr/>
          <a:lstStyle/>
          <a:p>
            <a:pPr>
              <a:spcAft>
                <a:spcPts val="1000"/>
              </a:spcAft>
            </a:pPr>
            <a:r>
              <a:rPr lang="he-IL" sz="1000" b="1">
                <a:solidFill>
                  <a:srgbClr val="FF0000"/>
                </a:solidFill>
                <a:latin typeface="Calibri" pitchFamily="34" charset="0"/>
                <a:ea typeface="Arial" pitchFamily="34" charset="0"/>
                <a:cs typeface="BN Varda" pitchFamily="2" charset="-79"/>
              </a:rPr>
              <a:t>1.00 </a:t>
            </a:r>
            <a:endParaRPr lang="he-IL" b="1">
              <a:solidFill>
                <a:srgbClr val="FF0000"/>
              </a:solidFill>
              <a:ea typeface="Arial" pitchFamily="34" charset="0"/>
              <a:cs typeface="BN Varda" pitchFamily="2" charset="-79"/>
            </a:endParaRPr>
          </a:p>
        </p:txBody>
      </p:sp>
      <p:sp>
        <p:nvSpPr>
          <p:cNvPr id="45089" name="Text Box 14"/>
          <p:cNvSpPr txBox="1">
            <a:spLocks noChangeArrowheads="1"/>
          </p:cNvSpPr>
          <p:nvPr/>
        </p:nvSpPr>
        <p:spPr bwMode="auto">
          <a:xfrm rot="16200000">
            <a:off x="4235283" y="2767561"/>
            <a:ext cx="490556" cy="251464"/>
          </a:xfrm>
          <a:prstGeom prst="rect">
            <a:avLst/>
          </a:prstGeom>
          <a:noFill/>
          <a:ln w="9525">
            <a:noFill/>
            <a:miter lim="800000"/>
            <a:headEnd/>
            <a:tailEnd/>
          </a:ln>
        </p:spPr>
        <p:txBody>
          <a:bodyPr/>
          <a:lstStyle/>
          <a:p>
            <a:pPr>
              <a:spcAft>
                <a:spcPts val="1000"/>
              </a:spcAft>
            </a:pPr>
            <a:r>
              <a:rPr lang="he-IL" sz="1000" b="1">
                <a:solidFill>
                  <a:srgbClr val="FF0000"/>
                </a:solidFill>
                <a:latin typeface="Calibri" pitchFamily="34" charset="0"/>
                <a:cs typeface="BN Varda" pitchFamily="2" charset="-79"/>
              </a:rPr>
              <a:t>3.00</a:t>
            </a:r>
            <a:endParaRPr lang="he-IL" b="1">
              <a:solidFill>
                <a:srgbClr val="FF0000"/>
              </a:solidFill>
            </a:endParaRPr>
          </a:p>
        </p:txBody>
      </p:sp>
      <p:cxnSp>
        <p:nvCxnSpPr>
          <p:cNvPr id="103" name="מחבר ישר 102"/>
          <p:cNvCxnSpPr/>
          <p:nvPr/>
        </p:nvCxnSpPr>
        <p:spPr>
          <a:xfrm>
            <a:off x="6703176" y="2146692"/>
            <a:ext cx="0" cy="124002"/>
          </a:xfrm>
          <a:prstGeom prst="line">
            <a:avLst/>
          </a:prstGeom>
        </p:spPr>
        <p:style>
          <a:lnRef idx="2">
            <a:schemeClr val="dk1"/>
          </a:lnRef>
          <a:fillRef idx="0">
            <a:schemeClr val="dk1"/>
          </a:fillRef>
          <a:effectRef idx="1">
            <a:schemeClr val="dk1"/>
          </a:effectRef>
          <a:fontRef idx="minor">
            <a:schemeClr val="tx1"/>
          </a:fontRef>
        </p:style>
      </p:cxnSp>
      <p:cxnSp>
        <p:nvCxnSpPr>
          <p:cNvPr id="105" name="מחבר ישר 104"/>
          <p:cNvCxnSpPr/>
          <p:nvPr/>
        </p:nvCxnSpPr>
        <p:spPr>
          <a:xfrm>
            <a:off x="7049891" y="2146692"/>
            <a:ext cx="0" cy="124002"/>
          </a:xfrm>
          <a:prstGeom prst="line">
            <a:avLst/>
          </a:prstGeom>
        </p:spPr>
        <p:style>
          <a:lnRef idx="2">
            <a:schemeClr val="dk1"/>
          </a:lnRef>
          <a:fillRef idx="0">
            <a:schemeClr val="dk1"/>
          </a:fillRef>
          <a:effectRef idx="1">
            <a:schemeClr val="dk1"/>
          </a:effectRef>
          <a:fontRef idx="minor">
            <a:schemeClr val="tx1"/>
          </a:fontRef>
        </p:style>
      </p:cxnSp>
      <p:cxnSp>
        <p:nvCxnSpPr>
          <p:cNvPr id="106" name="מחבר ישר 105"/>
          <p:cNvCxnSpPr/>
          <p:nvPr/>
        </p:nvCxnSpPr>
        <p:spPr>
          <a:xfrm>
            <a:off x="7395336" y="2146692"/>
            <a:ext cx="0" cy="124002"/>
          </a:xfrm>
          <a:prstGeom prst="line">
            <a:avLst/>
          </a:prstGeom>
        </p:spPr>
        <p:style>
          <a:lnRef idx="2">
            <a:schemeClr val="dk1"/>
          </a:lnRef>
          <a:fillRef idx="0">
            <a:schemeClr val="dk1"/>
          </a:fillRef>
          <a:effectRef idx="1">
            <a:schemeClr val="dk1"/>
          </a:effectRef>
          <a:fontRef idx="minor">
            <a:schemeClr val="tx1"/>
          </a:fontRef>
        </p:style>
      </p:cxnSp>
      <p:sp>
        <p:nvSpPr>
          <p:cNvPr id="45094" name="Text Box 14"/>
          <p:cNvSpPr txBox="1">
            <a:spLocks noChangeArrowheads="1"/>
          </p:cNvSpPr>
          <p:nvPr/>
        </p:nvSpPr>
        <p:spPr bwMode="auto">
          <a:xfrm>
            <a:off x="7199101" y="5716847"/>
            <a:ext cx="686240" cy="269806"/>
          </a:xfrm>
          <a:prstGeom prst="rect">
            <a:avLst/>
          </a:prstGeom>
          <a:noFill/>
          <a:ln w="9525">
            <a:noFill/>
            <a:miter lim="800000"/>
            <a:headEnd/>
            <a:tailEnd/>
          </a:ln>
        </p:spPr>
        <p:txBody>
          <a:bodyPr/>
          <a:lstStyle/>
          <a:p>
            <a:pPr>
              <a:spcAft>
                <a:spcPts val="1000"/>
              </a:spcAft>
            </a:pPr>
            <a:r>
              <a:rPr lang="he-IL" sz="1000" b="1">
                <a:solidFill>
                  <a:srgbClr val="FF0000"/>
                </a:solidFill>
                <a:latin typeface="Calibri" pitchFamily="34" charset="0"/>
                <a:cs typeface="BN Varda" pitchFamily="2" charset="-79"/>
              </a:rPr>
              <a:t>1.00</a:t>
            </a:r>
            <a:endParaRPr lang="he-IL" b="1">
              <a:solidFill>
                <a:srgbClr val="FF0000"/>
              </a:solidFill>
            </a:endParaRPr>
          </a:p>
        </p:txBody>
      </p:sp>
      <p:sp>
        <p:nvSpPr>
          <p:cNvPr id="45095" name="Text Box 14"/>
          <p:cNvSpPr txBox="1">
            <a:spLocks noChangeArrowheads="1"/>
          </p:cNvSpPr>
          <p:nvPr/>
        </p:nvSpPr>
        <p:spPr bwMode="auto">
          <a:xfrm>
            <a:off x="5457197" y="5731154"/>
            <a:ext cx="575312" cy="269806"/>
          </a:xfrm>
          <a:prstGeom prst="rect">
            <a:avLst/>
          </a:prstGeom>
          <a:noFill/>
          <a:ln w="9525">
            <a:noFill/>
            <a:miter lim="800000"/>
            <a:headEnd/>
            <a:tailEnd/>
          </a:ln>
        </p:spPr>
        <p:txBody>
          <a:bodyPr/>
          <a:lstStyle/>
          <a:p>
            <a:pPr>
              <a:spcAft>
                <a:spcPts val="1000"/>
              </a:spcAft>
            </a:pPr>
            <a:r>
              <a:rPr lang="he-IL" sz="1000" b="1">
                <a:solidFill>
                  <a:srgbClr val="FF0000"/>
                </a:solidFill>
                <a:latin typeface="Calibri" pitchFamily="34" charset="0"/>
                <a:cs typeface="BN Varda" pitchFamily="2" charset="-79"/>
              </a:rPr>
              <a:t>1.00</a:t>
            </a:r>
            <a:endParaRPr lang="he-IL" b="1">
              <a:solidFill>
                <a:srgbClr val="FF0000"/>
              </a:solidFill>
            </a:endParaRPr>
          </a:p>
        </p:txBody>
      </p:sp>
      <p:sp>
        <p:nvSpPr>
          <p:cNvPr id="45096" name="Text Box 14"/>
          <p:cNvSpPr txBox="1">
            <a:spLocks noChangeArrowheads="1"/>
          </p:cNvSpPr>
          <p:nvPr/>
        </p:nvSpPr>
        <p:spPr bwMode="auto">
          <a:xfrm>
            <a:off x="6185008" y="5731836"/>
            <a:ext cx="538390" cy="269806"/>
          </a:xfrm>
          <a:prstGeom prst="rect">
            <a:avLst/>
          </a:prstGeom>
          <a:noFill/>
          <a:ln w="9525">
            <a:noFill/>
            <a:miter lim="800000"/>
            <a:headEnd/>
            <a:tailEnd/>
          </a:ln>
        </p:spPr>
        <p:txBody>
          <a:bodyPr/>
          <a:lstStyle/>
          <a:p>
            <a:pPr>
              <a:spcAft>
                <a:spcPts val="1000"/>
              </a:spcAft>
            </a:pPr>
            <a:r>
              <a:rPr lang="he-IL" sz="1000" b="1">
                <a:solidFill>
                  <a:srgbClr val="FF0000"/>
                </a:solidFill>
                <a:latin typeface="Calibri" pitchFamily="34" charset="0"/>
                <a:cs typeface="BN Varda" pitchFamily="2" charset="-79"/>
              </a:rPr>
              <a:t>1.00</a:t>
            </a:r>
            <a:endParaRPr lang="he-IL" b="1">
              <a:solidFill>
                <a:srgbClr val="FF0000"/>
              </a:solidFill>
            </a:endParaRPr>
          </a:p>
        </p:txBody>
      </p:sp>
      <p:sp>
        <p:nvSpPr>
          <p:cNvPr id="45097" name="Text Box 14"/>
          <p:cNvSpPr txBox="1">
            <a:spLocks noChangeArrowheads="1"/>
          </p:cNvSpPr>
          <p:nvPr/>
        </p:nvSpPr>
        <p:spPr bwMode="auto">
          <a:xfrm>
            <a:off x="6776276" y="5716847"/>
            <a:ext cx="542140" cy="269806"/>
          </a:xfrm>
          <a:prstGeom prst="rect">
            <a:avLst/>
          </a:prstGeom>
          <a:noFill/>
          <a:ln w="9525">
            <a:noFill/>
            <a:miter lim="800000"/>
            <a:headEnd/>
            <a:tailEnd/>
          </a:ln>
        </p:spPr>
        <p:txBody>
          <a:bodyPr/>
          <a:lstStyle/>
          <a:p>
            <a:pPr>
              <a:spcAft>
                <a:spcPts val="1000"/>
              </a:spcAft>
            </a:pPr>
            <a:r>
              <a:rPr lang="he-IL" sz="1000" b="1">
                <a:solidFill>
                  <a:srgbClr val="FF0000"/>
                </a:solidFill>
                <a:latin typeface="Calibri" pitchFamily="34" charset="0"/>
                <a:cs typeface="BN Varda" pitchFamily="2" charset="-79"/>
              </a:rPr>
              <a:t>1.00</a:t>
            </a:r>
            <a:endParaRPr lang="he-IL" b="1">
              <a:solidFill>
                <a:srgbClr val="FF0000"/>
              </a:solidFill>
            </a:endParaRPr>
          </a:p>
        </p:txBody>
      </p:sp>
      <p:sp>
        <p:nvSpPr>
          <p:cNvPr id="45098" name="Text Box 14"/>
          <p:cNvSpPr txBox="1">
            <a:spLocks noChangeArrowheads="1"/>
          </p:cNvSpPr>
          <p:nvPr/>
        </p:nvSpPr>
        <p:spPr bwMode="auto">
          <a:xfrm>
            <a:off x="4860378" y="5731154"/>
            <a:ext cx="575314" cy="269806"/>
          </a:xfrm>
          <a:prstGeom prst="rect">
            <a:avLst/>
          </a:prstGeom>
          <a:noFill/>
          <a:ln w="9525">
            <a:noFill/>
            <a:miter lim="800000"/>
            <a:headEnd/>
            <a:tailEnd/>
          </a:ln>
        </p:spPr>
        <p:txBody>
          <a:bodyPr/>
          <a:lstStyle/>
          <a:p>
            <a:pPr>
              <a:spcAft>
                <a:spcPts val="1000"/>
              </a:spcAft>
            </a:pPr>
            <a:r>
              <a:rPr lang="he-IL" sz="1000" b="1">
                <a:solidFill>
                  <a:srgbClr val="FF0000"/>
                </a:solidFill>
                <a:latin typeface="Calibri" pitchFamily="34" charset="0"/>
                <a:cs typeface="BN Varda" pitchFamily="2" charset="-79"/>
              </a:rPr>
              <a:t>1.00</a:t>
            </a:r>
            <a:endParaRPr lang="he-IL" b="1">
              <a:solidFill>
                <a:srgbClr val="FF0000"/>
              </a:solidFill>
            </a:endParaRPr>
          </a:p>
        </p:txBody>
      </p:sp>
      <p:sp>
        <p:nvSpPr>
          <p:cNvPr id="45099" name="Text Box 14"/>
          <p:cNvSpPr txBox="1">
            <a:spLocks noChangeArrowheads="1"/>
          </p:cNvSpPr>
          <p:nvPr/>
        </p:nvSpPr>
        <p:spPr bwMode="auto">
          <a:xfrm>
            <a:off x="6127857" y="5978476"/>
            <a:ext cx="690886" cy="240719"/>
          </a:xfrm>
          <a:prstGeom prst="rect">
            <a:avLst/>
          </a:prstGeom>
          <a:noFill/>
          <a:ln w="9525">
            <a:noFill/>
            <a:miter lim="800000"/>
            <a:headEnd/>
            <a:tailEnd/>
          </a:ln>
        </p:spPr>
        <p:txBody>
          <a:bodyPr/>
          <a:lstStyle/>
          <a:p>
            <a:pPr>
              <a:spcAft>
                <a:spcPts val="1000"/>
              </a:spcAft>
            </a:pPr>
            <a:r>
              <a:rPr lang="he-IL" sz="1000" b="1">
                <a:solidFill>
                  <a:srgbClr val="FF0000"/>
                </a:solidFill>
                <a:latin typeface="Calibri" pitchFamily="34" charset="0"/>
                <a:cs typeface="BN Varda" pitchFamily="2" charset="-79"/>
              </a:rPr>
              <a:t>5.00</a:t>
            </a:r>
            <a:endParaRPr lang="he-IL" b="1">
              <a:solidFill>
                <a:srgbClr val="FF0000"/>
              </a:solidFill>
            </a:endParaRPr>
          </a:p>
        </p:txBody>
      </p:sp>
      <p:cxnSp>
        <p:nvCxnSpPr>
          <p:cNvPr id="60" name="מחבר חץ ישר 59"/>
          <p:cNvCxnSpPr/>
          <p:nvPr/>
        </p:nvCxnSpPr>
        <p:spPr>
          <a:xfrm>
            <a:off x="4572263" y="2208523"/>
            <a:ext cx="0" cy="3337694"/>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61" name="מחבר חץ ישר 60"/>
          <p:cNvCxnSpPr/>
          <p:nvPr/>
        </p:nvCxnSpPr>
        <p:spPr>
          <a:xfrm>
            <a:off x="4283968" y="2208523"/>
            <a:ext cx="0" cy="3337694"/>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62" name="Rectangle 2">
            <a:extLst>
              <a:ext uri="{FF2B5EF4-FFF2-40B4-BE49-F238E27FC236}">
                <a16:creationId xmlns:a16="http://schemas.microsoft.com/office/drawing/2014/main" id="{3667BA9E-A323-4272-B173-9967141DE647}"/>
              </a:ext>
            </a:extLst>
          </p:cNvPr>
          <p:cNvSpPr>
            <a:spLocks noChangeArrowheads="1"/>
          </p:cNvSpPr>
          <p:nvPr/>
        </p:nvSpPr>
        <p:spPr bwMode="auto">
          <a:xfrm>
            <a:off x="689356" y="6357862"/>
            <a:ext cx="7782551" cy="40011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מחלקת בטיחות | תנועת הצופים העבריים בישראל (</a:t>
            </a:r>
            <a:r>
              <a:rPr kumimoji="0" lang="he-IL" altLang="he-IL" sz="2000" b="1" i="0" u="none" strike="noStrike" cap="none" normalizeH="0" baseline="0" err="1">
                <a:ln>
                  <a:noFill/>
                </a:ln>
                <a:effectLst/>
                <a:latin typeface="Assistant" panose="00000500000000000000" pitchFamily="2" charset="-79"/>
                <a:ea typeface="Times New Roman" panose="02020603050405020304" pitchFamily="18" charset="0"/>
                <a:cs typeface="Assistant" panose="00000500000000000000" pitchFamily="2" charset="-79"/>
              </a:rPr>
              <a:t>ע"ר</a:t>
            </a:r>
            <a:r>
              <a:rPr kumimoji="0" lang="he-IL" altLang="he-IL" sz="2000" b="1" i="0" u="none" strike="noStrike" cap="none" normalizeH="0" baseline="0">
                <a:ln>
                  <a:noFill/>
                </a:ln>
                <a:effectLst/>
                <a:latin typeface="Assistant" panose="00000500000000000000" pitchFamily="2" charset="-79"/>
                <a:ea typeface="Times New Roman" panose="02020603050405020304" pitchFamily="18" charset="0"/>
                <a:cs typeface="Assistant" panose="00000500000000000000" pitchFamily="2" charset="-79"/>
              </a:rPr>
              <a:t>)</a:t>
            </a:r>
            <a:endParaRPr kumimoji="0" lang="en-US" altLang="he-IL" sz="3200" b="1" i="0" u="none" strike="noStrike" cap="none" normalizeH="0" baseline="0">
              <a:ln>
                <a:noFill/>
              </a:ln>
              <a:effectLst/>
              <a:latin typeface="Assistant" panose="00000500000000000000" pitchFamily="2" charset="-79"/>
              <a:cs typeface="Assistant" panose="00000500000000000000" pitchFamily="2" charset="-79"/>
            </a:endParaRPr>
          </a:p>
        </p:txBody>
      </p:sp>
      <p:cxnSp>
        <p:nvCxnSpPr>
          <p:cNvPr id="63" name="מחבר ישר 62">
            <a:extLst>
              <a:ext uri="{FF2B5EF4-FFF2-40B4-BE49-F238E27FC236}">
                <a16:creationId xmlns:a16="http://schemas.microsoft.com/office/drawing/2014/main" id="{05FA040A-7C6D-4C3D-AE9D-5E94C34F1FFB}"/>
              </a:ext>
            </a:extLst>
          </p:cNvPr>
          <p:cNvCxnSpPr>
            <a:cxnSpLocks/>
          </p:cNvCxnSpPr>
          <p:nvPr/>
        </p:nvCxnSpPr>
        <p:spPr>
          <a:xfrm flipH="1" flipV="1">
            <a:off x="7452320" y="6565064"/>
            <a:ext cx="1678539"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64" name="מחבר ישר 63">
            <a:extLst>
              <a:ext uri="{FF2B5EF4-FFF2-40B4-BE49-F238E27FC236}">
                <a16:creationId xmlns:a16="http://schemas.microsoft.com/office/drawing/2014/main" id="{92283291-7EE2-4274-A2FD-55F1824304C2}"/>
              </a:ext>
            </a:extLst>
          </p:cNvPr>
          <p:cNvCxnSpPr>
            <a:cxnSpLocks/>
          </p:cNvCxnSpPr>
          <p:nvPr/>
        </p:nvCxnSpPr>
        <p:spPr>
          <a:xfrm flipH="1">
            <a:off x="1" y="6548943"/>
            <a:ext cx="176368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66" name="מחבר ישר 65">
            <a:extLst>
              <a:ext uri="{FF2B5EF4-FFF2-40B4-BE49-F238E27FC236}">
                <a16:creationId xmlns:a16="http://schemas.microsoft.com/office/drawing/2014/main" id="{67357E99-B4C2-46FC-A32C-D96DE2F6639C}"/>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67" name="מחבר ישר 66">
            <a:extLst>
              <a:ext uri="{FF2B5EF4-FFF2-40B4-BE49-F238E27FC236}">
                <a16:creationId xmlns:a16="http://schemas.microsoft.com/office/drawing/2014/main" id="{EF9CD490-BBC8-4A50-A0B6-A365BDE2DF0F}"/>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68" name="קבוצה 67">
            <a:extLst>
              <a:ext uri="{FF2B5EF4-FFF2-40B4-BE49-F238E27FC236}">
                <a16:creationId xmlns:a16="http://schemas.microsoft.com/office/drawing/2014/main" id="{12B8C7D0-0975-4E18-912B-331C25092259}"/>
              </a:ext>
            </a:extLst>
          </p:cNvPr>
          <p:cNvGrpSpPr/>
          <p:nvPr/>
        </p:nvGrpSpPr>
        <p:grpSpPr>
          <a:xfrm>
            <a:off x="109765" y="54619"/>
            <a:ext cx="1448468" cy="1416136"/>
            <a:chOff x="3563888" y="-99392"/>
            <a:chExt cx="1944216" cy="1900818"/>
          </a:xfrm>
        </p:grpSpPr>
        <p:sp>
          <p:nvSpPr>
            <p:cNvPr id="69" name="אליפסה 68">
              <a:extLst>
                <a:ext uri="{FF2B5EF4-FFF2-40B4-BE49-F238E27FC236}">
                  <a16:creationId xmlns:a16="http://schemas.microsoft.com/office/drawing/2014/main" id="{AC068070-C6DC-47A8-93F8-2478CE44F26A}"/>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0" name="תמונה 6" descr="בטיחות ומקצועיות">
              <a:extLst>
                <a:ext uri="{FF2B5EF4-FFF2-40B4-BE49-F238E27FC236}">
                  <a16:creationId xmlns:a16="http://schemas.microsoft.com/office/drawing/2014/main" id="{D4C0D8C3-6C86-4185-A0E0-FA965851CC31}"/>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71" name="תמונה 70">
            <a:extLst>
              <a:ext uri="{FF2B5EF4-FFF2-40B4-BE49-F238E27FC236}">
                <a16:creationId xmlns:a16="http://schemas.microsoft.com/office/drawing/2014/main" id="{84399D89-5E2D-4B30-AE25-587EEBCCD24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Lst>
          </a:blip>
          <a:stretch>
            <a:fillRect/>
          </a:stretch>
        </p:blipFill>
        <p:spPr>
          <a:xfrm>
            <a:off x="7542221" y="-78924"/>
            <a:ext cx="1666875" cy="1547813"/>
          </a:xfrm>
          <a:prstGeom prst="rect">
            <a:avLst/>
          </a:prstGeom>
        </p:spPr>
      </p:pic>
      <p:graphicFrame>
        <p:nvGraphicFramePr>
          <p:cNvPr id="5" name="דיאגרמה 4">
            <a:extLst>
              <a:ext uri="{FF2B5EF4-FFF2-40B4-BE49-F238E27FC236}">
                <a16:creationId xmlns:a16="http://schemas.microsoft.com/office/drawing/2014/main" id="{A13D9ED0-2777-4716-A312-D84D4F48CB1A}"/>
              </a:ext>
            </a:extLst>
          </p:cNvPr>
          <p:cNvGraphicFramePr/>
          <p:nvPr>
            <p:extLst>
              <p:ext uri="{D42A27DB-BD31-4B8C-83A1-F6EECF244321}">
                <p14:modId xmlns:p14="http://schemas.microsoft.com/office/powerpoint/2010/main" val="726582656"/>
              </p:ext>
            </p:extLst>
          </p:nvPr>
        </p:nvGraphicFramePr>
        <p:xfrm>
          <a:off x="409179" y="1393937"/>
          <a:ext cx="3011381" cy="47976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02010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5090"/>
                                        </p:tgtEl>
                                        <p:attrNameLst>
                                          <p:attrName>style.visibility</p:attrName>
                                        </p:attrNameLst>
                                      </p:cBhvr>
                                      <p:to>
                                        <p:strVal val="visible"/>
                                      </p:to>
                                    </p:set>
                                    <p:anim calcmode="lin" valueType="num">
                                      <p:cBhvr additive="base">
                                        <p:cTn id="7" dur="500" fill="hold"/>
                                        <p:tgtEl>
                                          <p:spTgt spid="45090"/>
                                        </p:tgtEl>
                                        <p:attrNameLst>
                                          <p:attrName>ppt_x</p:attrName>
                                        </p:attrNameLst>
                                      </p:cBhvr>
                                      <p:tavLst>
                                        <p:tav tm="0">
                                          <p:val>
                                            <p:strVal val="#ppt_x"/>
                                          </p:val>
                                        </p:tav>
                                        <p:tav tm="100000">
                                          <p:val>
                                            <p:strVal val="#ppt_x"/>
                                          </p:val>
                                        </p:tav>
                                      </p:tavLst>
                                    </p:anim>
                                    <p:anim calcmode="lin" valueType="num">
                                      <p:cBhvr additive="base">
                                        <p:cTn id="8" dur="500" fill="hold"/>
                                        <p:tgtEl>
                                          <p:spTgt spid="450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043608" y="1427570"/>
            <a:ext cx="7556519" cy="3096344"/>
          </a:xfrm>
        </p:spPr>
        <p:txBody>
          <a:bodyPr rtlCol="0"/>
          <a:lstStyle/>
          <a:p>
            <a:pPr marL="320040" indent="-320040" algn="ctr" eaLnBrk="1" fontAlgn="auto" hangingPunct="1">
              <a:spcAft>
                <a:spcPts val="0"/>
              </a:spcAft>
              <a:buClr>
                <a:schemeClr val="accent6">
                  <a:lumMod val="75000"/>
                </a:schemeClr>
              </a:buClr>
              <a:defRPr/>
            </a:pPr>
            <a:r>
              <a:rPr lang="he-IL" sz="8800" dirty="0">
                <a:latin typeface="Calibri"/>
                <a:cs typeface="Calibri"/>
              </a:rPr>
              <a:t>תיק מבנה </a:t>
            </a:r>
            <a:r>
              <a:rPr lang="he-IL" sz="6600" dirty="0">
                <a:latin typeface="Calibri"/>
                <a:cs typeface="Calibri"/>
              </a:rPr>
              <a:t>סרטוטים והיטלים</a:t>
            </a:r>
            <a:endParaRPr lang="he-IL" sz="8800" dirty="0">
              <a:latin typeface="Calibri"/>
              <a:cs typeface="Calibri"/>
            </a:endParaRPr>
          </a:p>
        </p:txBody>
      </p:sp>
      <p:sp>
        <p:nvSpPr>
          <p:cNvPr id="4" name="כותרת 1"/>
          <p:cNvSpPr txBox="1">
            <a:spLocks/>
          </p:cNvSpPr>
          <p:nvPr/>
        </p:nvSpPr>
        <p:spPr>
          <a:xfrm>
            <a:off x="755650" y="549275"/>
            <a:ext cx="8229600" cy="1143000"/>
          </a:xfrm>
          <a:prstGeom prst="rect">
            <a:avLst/>
          </a:prstGeom>
          <a:effectLst/>
        </p:spPr>
        <p:txBody>
          <a:bodyPr/>
          <a:lstStyle>
            <a:lvl1pPr marL="640080" indent="-457200" algn="l" defTabSz="914400" rtl="1"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182880" indent="0" fontAlgn="auto">
              <a:spcAft>
                <a:spcPts val="0"/>
              </a:spcAft>
              <a:buFont typeface="Georgia" pitchFamily="18" charset="0"/>
              <a:buNone/>
              <a:defRPr/>
            </a:pPr>
            <a:endParaRPr lang="he-IL" u="sng"/>
          </a:p>
        </p:txBody>
      </p:sp>
      <p:cxnSp>
        <p:nvCxnSpPr>
          <p:cNvPr id="10" name="מחבר ישר 9">
            <a:extLst>
              <a:ext uri="{FF2B5EF4-FFF2-40B4-BE49-F238E27FC236}">
                <a16:creationId xmlns:a16="http://schemas.microsoft.com/office/drawing/2014/main" id="{29A5FFA0-52FC-41CE-87B9-326532150829}"/>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1" name="מחבר ישר 10">
            <a:extLst>
              <a:ext uri="{FF2B5EF4-FFF2-40B4-BE49-F238E27FC236}">
                <a16:creationId xmlns:a16="http://schemas.microsoft.com/office/drawing/2014/main" id="{DD051DA0-43AB-427B-A386-B4B6089A4BC5}"/>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2" name="קבוצה 11">
            <a:extLst>
              <a:ext uri="{FF2B5EF4-FFF2-40B4-BE49-F238E27FC236}">
                <a16:creationId xmlns:a16="http://schemas.microsoft.com/office/drawing/2014/main" id="{A860303F-B8F5-4799-B931-213CEB30BA48}"/>
              </a:ext>
            </a:extLst>
          </p:cNvPr>
          <p:cNvGrpSpPr/>
          <p:nvPr/>
        </p:nvGrpSpPr>
        <p:grpSpPr>
          <a:xfrm>
            <a:off x="51092" y="46949"/>
            <a:ext cx="1448468" cy="1416136"/>
            <a:chOff x="3563888" y="-99392"/>
            <a:chExt cx="1944216" cy="1900818"/>
          </a:xfrm>
        </p:grpSpPr>
        <p:sp>
          <p:nvSpPr>
            <p:cNvPr id="13" name="אליפסה 12">
              <a:extLst>
                <a:ext uri="{FF2B5EF4-FFF2-40B4-BE49-F238E27FC236}">
                  <a16:creationId xmlns:a16="http://schemas.microsoft.com/office/drawing/2014/main" id="{14523326-0455-4121-ABC6-182B723F1841}"/>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תמונה 6" descr="בטיחות ומקצועיות">
              <a:extLst>
                <a:ext uri="{FF2B5EF4-FFF2-40B4-BE49-F238E27FC236}">
                  <a16:creationId xmlns:a16="http://schemas.microsoft.com/office/drawing/2014/main" id="{4DD774A8-9BB0-46D4-B897-C4FAA228AE00}"/>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5" name="תמונה 14">
            <a:extLst>
              <a:ext uri="{FF2B5EF4-FFF2-40B4-BE49-F238E27FC236}">
                <a16:creationId xmlns:a16="http://schemas.microsoft.com/office/drawing/2014/main" id="{C3E8A39C-D35B-4E28-A5E8-2E3DDB9BDA2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46" b="94769" l="10000" r="90000">
                        <a14:foregroundMark x1="48000" y1="15077" x2="75143" y2="31077"/>
                        <a14:foregroundMark x1="75143" y1="31077" x2="79429" y2="46769"/>
                        <a14:foregroundMark x1="79429" y1="46769" x2="74000" y2="78769"/>
                        <a14:foregroundMark x1="74000" y1="78769" x2="59429" y2="90769"/>
                        <a14:foregroundMark x1="59429" y1="90769" x2="44286" y2="94769"/>
                        <a14:foregroundMark x1="44286" y1="94769" x2="15429" y2="79077"/>
                        <a14:foregroundMark x1="15429" y1="79077" x2="14000" y2="38154"/>
                        <a14:foregroundMark x1="14000" y1="38154" x2="43143" y2="16308"/>
                        <a14:foregroundMark x1="43143" y1="16308" x2="47143" y2="16615"/>
                      </a14:backgroundRemoval>
                    </a14:imgEffect>
                  </a14:imgLayer>
                </a14:imgProps>
              </a:ext>
            </a:extLst>
          </a:blip>
          <a:stretch>
            <a:fillRect/>
          </a:stretch>
        </p:blipFill>
        <p:spPr>
          <a:xfrm>
            <a:off x="7542221" y="-78924"/>
            <a:ext cx="1666875" cy="1547813"/>
          </a:xfrm>
          <a:prstGeom prst="rect">
            <a:avLst/>
          </a:prstGeom>
        </p:spPr>
      </p:pic>
      <p:sp>
        <p:nvSpPr>
          <p:cNvPr id="16" name="כותרת 1">
            <a:extLst>
              <a:ext uri="{FF2B5EF4-FFF2-40B4-BE49-F238E27FC236}">
                <a16:creationId xmlns:a16="http://schemas.microsoft.com/office/drawing/2014/main" id="{165C7A50-1A0C-4B85-AE12-EC8228979AF1}"/>
              </a:ext>
            </a:extLst>
          </p:cNvPr>
          <p:cNvSpPr txBox="1">
            <a:spLocks/>
          </p:cNvSpPr>
          <p:nvPr/>
        </p:nvSpPr>
        <p:spPr>
          <a:xfrm>
            <a:off x="2444167" y="86318"/>
            <a:ext cx="4824536" cy="3096344"/>
          </a:xfrm>
          <a:prstGeom prst="rect">
            <a:avLst/>
          </a:prstGeom>
          <a:effectLst/>
        </p:spPr>
        <p:txBody>
          <a:bodyPr vert="horz" wrap="square" lIns="91440" tIns="45720" rIns="91440" bIns="45720" numCol="1" rtlCol="0" anchor="t" anchorCtr="0" compatLnSpc="1">
            <a:prstTxWarp prst="textNoShape">
              <a:avLst/>
            </a:prstTxWarp>
            <a:noAutofit/>
          </a:bodyPr>
          <a:lstStyle>
            <a:lvl1pPr marL="319088" indent="-319088" algn="r" rtl="1"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2pPr>
            <a:lvl3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3pPr>
            <a:lvl4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4pPr>
            <a:lvl5pPr marL="319088" indent="-319088" algn="r" rtl="1"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cs typeface="Gisha" pitchFamily="34" charset="-79"/>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320040" indent="-320040" algn="ctr" fontAlgn="auto">
              <a:spcAft>
                <a:spcPts val="0"/>
              </a:spcAft>
              <a:buClr>
                <a:schemeClr val="accent6">
                  <a:lumMod val="75000"/>
                </a:schemeClr>
              </a:buClr>
              <a:defRPr/>
            </a:pPr>
            <a:r>
              <a:rPr lang="he-IL" sz="6600"/>
              <a:t>תיק מבנה</a:t>
            </a:r>
          </a:p>
        </p:txBody>
      </p:sp>
      <p:pic>
        <p:nvPicPr>
          <p:cNvPr id="6148" name="Picture 4" descr="תוצאת תמונה עבור צל">
            <a:extLst>
              <a:ext uri="{FF2B5EF4-FFF2-40B4-BE49-F238E27FC236}">
                <a16:creationId xmlns:a16="http://schemas.microsoft.com/office/drawing/2014/main" id="{06663282-23FC-4410-9B28-8B1C5E1051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9560" y="4149080"/>
            <a:ext cx="5715000" cy="2381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1084064" y="418048"/>
            <a:ext cx="5943613" cy="785796"/>
          </a:xfrm>
        </p:spPr>
        <p:txBody>
          <a:bodyPr rtlCol="0"/>
          <a:lstStyle/>
          <a:p>
            <a:pPr fontAlgn="auto" indent="-320040" marL="320040">
              <a:spcAft>
                <a:spcPts val="0"/>
              </a:spcAft>
              <a:buClr>
                <a:schemeClr val="accent6">
                  <a:lumMod val="75000"/>
                </a:schemeClr>
              </a:buClr>
              <a:defRPr/>
            </a:pPr>
            <a:r>
              <a:rPr dirty="0" lang="he-IL" sz="3600">
                <a:cs typeface="Gisha"/>
              </a:rPr>
              <a:t>סרטוטים – היטל על</a:t>
            </a:r>
          </a:p>
        </p:txBody>
      </p:sp>
      <p:sp>
        <p:nvSpPr>
          <p:cNvPr id="46089" name="מציין מיקום תוכן 9"/>
          <p:cNvSpPr>
            <a:spLocks noGrp="1"/>
          </p:cNvSpPr>
          <p:nvPr>
            <p:ph idx="13" sz="quarter"/>
          </p:nvPr>
        </p:nvSpPr>
        <p:spPr>
          <a:xfrm>
            <a:off x="1031875" y="1391931"/>
            <a:ext cx="7677150" cy="3475038"/>
          </a:xfrm>
        </p:spPr>
        <p:txBody>
          <a:bodyPr/>
          <a:lstStyle/>
          <a:p>
            <a:pPr indent="-182245" lvl="1" marL="547370"/>
            <a:r>
              <a:rPr b="1" dirty="0" lang="he-IL" sz="1400">
                <a:cs typeface="Gisha"/>
              </a:rPr>
              <a:t>היטל על - </a:t>
            </a:r>
            <a:r>
              <a:rPr dirty="0" lang="he-IL" sz="1400">
                <a:cs typeface="Gisha"/>
              </a:rPr>
              <a:t>סרטוט של המבנה כאילו שצילמנו אותו מלמעלה, בלי הפרשי גובה בין החלקים השונים במבנה. בסרטוט כזה קלפים של 6 מ' או 2 מ' ייראו בדיוק אותו דבר. הסרטוט יראה לנו בעצם את כל שטח הפנים שאנחנו צריכים עבור המבנה. בסרטוט זה </a:t>
            </a:r>
            <a:r>
              <a:rPr dirty="0" err="1" lang="he-IL" sz="1400">
                <a:cs typeface="Gisha"/>
              </a:rPr>
              <a:t>תסורטט</a:t>
            </a:r>
            <a:r>
              <a:rPr dirty="0" lang="he-IL" sz="1400">
                <a:cs typeface="Gisha"/>
              </a:rPr>
              <a:t> גם החלוקה לקלפים וליד כל אחד מהם יצוין שמו.</a:t>
            </a:r>
            <a:endParaRPr dirty="0" lang="en-US" sz="1400">
              <a:cs typeface="Gisha"/>
            </a:endParaRPr>
          </a:p>
          <a:p>
            <a:pPr indent="-182245" lvl="1" marL="547370"/>
            <a:endParaRPr dirty="0" lang="en-US" sz="1200">
              <a:cs charset="-79" pitchFamily="34" typeface="Gisha"/>
            </a:endParaRPr>
          </a:p>
          <a:p>
            <a:pPr indent="-182245">
              <a:buFont charset="0" pitchFamily="18" typeface="Georgia"/>
              <a:buNone/>
            </a:pPr>
            <a:endParaRPr dirty="0" lang="he-IL" sz="1200"/>
          </a:p>
        </p:txBody>
      </p:sp>
      <p:sp>
        <p:nvSpPr>
          <p:cNvPr id="4" name="כותרת 1"/>
          <p:cNvSpPr txBox="1">
            <a:spLocks/>
          </p:cNvSpPr>
          <p:nvPr/>
        </p:nvSpPr>
        <p:spPr>
          <a:xfrm>
            <a:off x="755650" y="549275"/>
            <a:ext cx="8229600" cy="1143000"/>
          </a:xfrm>
          <a:prstGeom prst="rect">
            <a:avLst/>
          </a:prstGeom>
          <a:effectLst/>
        </p:spPr>
        <p:txBody>
          <a:bodyPr/>
          <a:lstStyle>
            <a:lvl1pPr algn="l" defTabSz="914400" eaLnBrk="1" hangingPunct="1" indent="-457200" latinLnBrk="0" marL="640080" rtl="1">
              <a:spcBef>
                <a:spcPct val="0"/>
              </a:spcBef>
              <a:buClr>
                <a:schemeClr val="accent6">
                  <a:lumMod val="75000"/>
                </a:schemeClr>
              </a:buClr>
              <a:buSzPct val="128000"/>
              <a:buFont charset="0" pitchFamily="18" typeface="Georgia"/>
              <a:buChar char="*"/>
              <a:defRPr b="1" i="0" kern="1200" sz="5400">
                <a:gradFill>
                  <a:gsLst>
                    <a:gs pos="0">
                      <a:schemeClr val="tx1"/>
                    </a:gs>
                    <a:gs pos="40000">
                      <a:schemeClr val="tx1">
                        <a:lumMod val="75000"/>
                        <a:lumOff val="25000"/>
                      </a:schemeClr>
                    </a:gs>
                    <a:gs pos="100000">
                      <a:schemeClr val="tx2">
                        <a:alpha val="65000"/>
                      </a:schemeClr>
                    </a:gs>
                  </a:gsLst>
                  <a:lin ang="5400000" scaled="0"/>
                </a:gradFill>
                <a:effectLst>
                  <a:reflection algn="bl" blurRad="6350" dir="5400000" endA="300" endPos="45500" rotWithShape="0" stA="55000" sy="-100000"/>
                </a:effectLst>
                <a:latin typeface="+mj-lt"/>
                <a:ea typeface="+mj-ea"/>
                <a:cs typeface="+mj-cs"/>
              </a:defRPr>
            </a:lvl1pPr>
            <a:lvl2pPr eaLnBrk="1" hangingPunct="1" rtl="1">
              <a:defRPr>
                <a:solidFill>
                  <a:schemeClr val="tx2"/>
                </a:solidFill>
              </a:defRPr>
            </a:lvl2pPr>
            <a:lvl3pPr eaLnBrk="1" hangingPunct="1" rtl="1">
              <a:defRPr>
                <a:solidFill>
                  <a:schemeClr val="tx2"/>
                </a:solidFill>
              </a:defRPr>
            </a:lvl3pPr>
            <a:lvl4pPr eaLnBrk="1" hangingPunct="1" rtl="1">
              <a:defRPr>
                <a:solidFill>
                  <a:schemeClr val="tx2"/>
                </a:solidFill>
              </a:defRPr>
            </a:lvl4pPr>
            <a:lvl5pPr eaLnBrk="1" hangingPunct="1" rtl="1">
              <a:defRPr>
                <a:solidFill>
                  <a:schemeClr val="tx2"/>
                </a:solidFill>
              </a:defRPr>
            </a:lvl5pPr>
            <a:lvl6pPr eaLnBrk="1" hangingPunct="1" rtl="1">
              <a:defRPr>
                <a:solidFill>
                  <a:schemeClr val="tx2"/>
                </a:solidFill>
              </a:defRPr>
            </a:lvl6pPr>
            <a:lvl7pPr eaLnBrk="1" hangingPunct="1" rtl="1">
              <a:defRPr>
                <a:solidFill>
                  <a:schemeClr val="tx2"/>
                </a:solidFill>
              </a:defRPr>
            </a:lvl7pPr>
            <a:lvl8pPr eaLnBrk="1" hangingPunct="1" rtl="1">
              <a:defRPr>
                <a:solidFill>
                  <a:schemeClr val="tx2"/>
                </a:solidFill>
              </a:defRPr>
            </a:lvl8pPr>
            <a:lvl9pPr eaLnBrk="1" hangingPunct="1" rtl="1">
              <a:defRPr>
                <a:solidFill>
                  <a:schemeClr val="tx2"/>
                </a:solidFill>
              </a:defRPr>
            </a:lvl9pPr>
          </a:lstStyle>
          <a:p>
            <a:pPr fontAlgn="auto" indent="0" marL="182880">
              <a:spcAft>
                <a:spcPts val="0"/>
              </a:spcAft>
              <a:buFont charset="0" pitchFamily="18" typeface="Georgia"/>
              <a:buNone/>
              <a:defRPr/>
            </a:pPr>
            <a:endParaRPr lang="he-IL" u="sng"/>
          </a:p>
        </p:txBody>
      </p:sp>
      <p:cxnSp>
        <p:nvCxnSpPr>
          <p:cNvPr id="13" name="מחבר ישר 12">
            <a:extLst>
              <a:ext uri="{FF2B5EF4-FFF2-40B4-BE49-F238E27FC236}">
                <a16:creationId xmlns:a16="http://schemas.microsoft.com/office/drawing/2014/main" id="{2C50B814-65AA-4CF3-AC6E-78BD6FB5929A}"/>
              </a:ext>
            </a:extLst>
          </p:cNvPr>
          <p:cNvCxnSpPr/>
          <p:nvPr/>
        </p:nvCxnSpPr>
        <p:spPr>
          <a:xfrm flipH="1" flipV="1">
            <a:off x="0" y="319695"/>
            <a:ext cx="9161264" cy="1612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cxnSp>
        <p:nvCxnSpPr>
          <p:cNvPr id="14" name="מחבר ישר 13">
            <a:extLst>
              <a:ext uri="{FF2B5EF4-FFF2-40B4-BE49-F238E27FC236}">
                <a16:creationId xmlns:a16="http://schemas.microsoft.com/office/drawing/2014/main" id="{B0120972-D4D9-44B1-8602-F5A96C6F4BB7}"/>
              </a:ext>
            </a:extLst>
          </p:cNvPr>
          <p:cNvCxnSpPr/>
          <p:nvPr/>
        </p:nvCxnSpPr>
        <p:spPr>
          <a:xfrm flipH="1">
            <a:off x="0" y="1153848"/>
            <a:ext cx="9144000" cy="0"/>
          </a:xfrm>
          <a:prstGeom prst="line">
            <a:avLst/>
          </a:prstGeom>
          <a:ln w="57150">
            <a:solidFill>
              <a:schemeClr val="tx1"/>
            </a:solidFill>
          </a:ln>
        </p:spPr>
        <p:style>
          <a:lnRef idx="3">
            <a:schemeClr val="dk1"/>
          </a:lnRef>
          <a:fillRef idx="0">
            <a:schemeClr val="dk1"/>
          </a:fillRef>
          <a:effectRef idx="2">
            <a:schemeClr val="dk1"/>
          </a:effectRef>
          <a:fontRef idx="minor">
            <a:schemeClr val="tx1"/>
          </a:fontRef>
        </p:style>
      </p:cxnSp>
      <p:grpSp>
        <p:nvGrpSpPr>
          <p:cNvPr id="15" name="קבוצה 14">
            <a:extLst>
              <a:ext uri="{FF2B5EF4-FFF2-40B4-BE49-F238E27FC236}">
                <a16:creationId xmlns:a16="http://schemas.microsoft.com/office/drawing/2014/main" id="{FC1247A0-8F42-4BD8-A694-00FC8E16F796}"/>
              </a:ext>
            </a:extLst>
          </p:cNvPr>
          <p:cNvGrpSpPr/>
          <p:nvPr/>
        </p:nvGrpSpPr>
        <p:grpSpPr>
          <a:xfrm>
            <a:off x="109765" y="54619"/>
            <a:ext cx="1448468" cy="1416136"/>
            <a:chOff x="3563888" y="-99392"/>
            <a:chExt cx="1944216" cy="1900818"/>
          </a:xfrm>
        </p:grpSpPr>
        <p:sp>
          <p:nvSpPr>
            <p:cNvPr id="16" name="אליפסה 15">
              <a:extLst>
                <a:ext uri="{FF2B5EF4-FFF2-40B4-BE49-F238E27FC236}">
                  <a16:creationId xmlns:a16="http://schemas.microsoft.com/office/drawing/2014/main" id="{CB533BE0-3EC2-4AF8-94A6-7754660B7330}"/>
                </a:ext>
              </a:extLst>
            </p:cNvPr>
            <p:cNvSpPr/>
            <p:nvPr/>
          </p:nvSpPr>
          <p:spPr>
            <a:xfrm>
              <a:off x="3696568" y="89033"/>
              <a:ext cx="1595512" cy="1595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1"/>
            <a:lstStyle/>
            <a:p>
              <a:pPr algn="ctr"/>
              <a:endParaRPr lang="he-IL"/>
            </a:p>
          </p:txBody>
        </p:sp>
        <p:pic>
          <p:nvPicPr>
            <p:cNvPr descr="בטיחות ומקצועיות" id="18" name="תמונה 6">
              <a:extLst>
                <a:ext uri="{FF2B5EF4-FFF2-40B4-BE49-F238E27FC236}">
                  <a16:creationId xmlns:a16="http://schemas.microsoft.com/office/drawing/2014/main" id="{69570F7E-6775-4159-811D-24B558002367}"/>
                </a:ext>
              </a:extLst>
            </p:cNvPr>
            <p:cNvPicPr>
              <a:picLocks noChangeArrowheads="1" noChangeAspect="1"/>
            </p:cNvPicPr>
            <p:nvPr/>
          </p:nvPicPr>
          <p:blipFill>
            <a:blip cstate="print" r:embed="rId3">
              <a:clrChange>
                <a:clrFrom>
                  <a:srgbClr val="FFFFFF"/>
                </a:clrFrom>
                <a:clrTo>
                  <a:srgbClr val="FFFFFF">
                    <a:alpha val="0"/>
                  </a:srgbClr>
                </a:clrTo>
              </a:clrChange>
            </a:blip>
            <a:srcRect/>
            <a:stretch>
              <a:fillRect/>
            </a:stretch>
          </p:blipFill>
          <p:spPr bwMode="auto">
            <a:xfrm>
              <a:off x="3563888" y="-99392"/>
              <a:ext cx="1944216" cy="1900818"/>
            </a:xfrm>
            <a:prstGeom prst="rect">
              <a:avLst/>
            </a:prstGeom>
            <a:noFill/>
            <a:ln>
              <a:noFill/>
            </a:ln>
          </p:spPr>
        </p:pic>
      </p:grpSp>
      <p:pic>
        <p:nvPicPr>
          <p:cNvPr id="19" name="תמונה 18">
            <a:extLst>
              <a:ext uri="{FF2B5EF4-FFF2-40B4-BE49-F238E27FC236}">
                <a16:creationId xmlns:a16="http://schemas.microsoft.com/office/drawing/2014/main" id="{5A32B0F6-0770-4402-BE9F-6B90BE201F1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b="94769" l="10000" r="90000" t="9846">
                        <a14:foregroundMark x1="48000" x2="75143" y1="15077" y2="31077"/>
                        <a14:foregroundMark x1="75143" x2="79429" y1="31077" y2="46769"/>
                        <a14:foregroundMark x1="79429" x2="74000" y1="46769" y2="78769"/>
                        <a14:foregroundMark x1="74000" x2="59429" y1="78769" y2="90769"/>
                        <a14:foregroundMark x1="59429" x2="44286" y1="90769" y2="94769"/>
                        <a14:foregroundMark x1="44286" x2="15429" y1="94769" y2="79077"/>
                        <a14:foregroundMark x1="15429" x2="14000" y1="79077" y2="38154"/>
                        <a14:foregroundMark x1="14000" x2="43143" y1="38154" y2="16308"/>
                        <a14:foregroundMark x1="43143" x2="47143" y1="16308" y2="16615"/>
                      </a14:backgroundRemoval>
                    </a14:imgEffect>
                  </a14:imgLayer>
                </a14:imgProps>
              </a:ext>
            </a:extLst>
          </a:blip>
          <a:stretch>
            <a:fillRect/>
          </a:stretch>
        </p:blipFill>
        <p:spPr>
          <a:xfrm>
            <a:off x="7542221" y="-78924"/>
            <a:ext cx="1666875" cy="1547813"/>
          </a:xfrm>
          <a:prstGeom prst="rect">
            <a:avLst/>
          </a:prstGeom>
        </p:spPr>
      </p:pic>
      <p:pic>
        <p:nvPicPr>
          <p:cNvPr id="17" name="תמונה 16">
            <a:extLst>
              <a:ext uri="{FF2B5EF4-FFF2-40B4-BE49-F238E27FC236}">
                <a16:creationId xmlns:a16="http://schemas.microsoft.com/office/drawing/2014/main" id="{E2F48504-C128-4EB3-BFD2-AF7D08B23012}"/>
              </a:ext>
            </a:extLst>
          </p:cNvPr>
          <p:cNvPicPr/>
          <p:nvPr/>
        </p:nvPicPr>
        <p:blipFill rotWithShape="1">
          <a:blip cstate="print" r:embed="rId6">
            <a:extLst>
              <a:ext uri="{28A0092B-C50C-407E-A947-70E740481C1C}">
                <a14:useLocalDpi xmlns:a14="http://schemas.microsoft.com/office/drawing/2010/main" val="0"/>
              </a:ext>
            </a:extLst>
          </a:blip>
          <a:stretch/>
        </p:blipFill>
        <p:spPr bwMode="auto">
          <a:xfrm rot="5400000">
            <a:off x="1271685" y="1400624"/>
            <a:ext cx="4038197" cy="5684179"/>
          </a:xfrm>
          <a:prstGeom prst="rect">
            <a:avLst/>
          </a:prstGeom>
          <a:ln w="38100">
            <a:solidFill>
              <a:schemeClr val="tx1"/>
            </a:solidFill>
          </a:ln>
          <a:effectLst>
            <a:outerShdw algn="tl" blurRad="292100" dir="2700000" dist="139700" rotWithShape="0">
              <a:srgbClr val="333333">
                <a:alpha val="65000"/>
              </a:srgbClr>
            </a:outerShdw>
          </a:effectLst>
          <a:extLst>
            <a:ext uri="{53640926-AAD7-44D8-BBD7-CCE9431645EC}">
              <a14:shadowObscured xmlns:a14="http://schemas.microsoft.com/office/drawing/2010/main"/>
            </a:ext>
          </a:extLst>
        </p:spPr>
      </p:pic>
      <p:sp>
        <p:nvSpPr>
          <p:cNvPr id="20" name="Rectangle 2">
            <a:extLst>
              <a:ext uri="{FF2B5EF4-FFF2-40B4-BE49-F238E27FC236}">
                <a16:creationId xmlns:a16="http://schemas.microsoft.com/office/drawing/2014/main" id="{623A0C2A-D1CF-4907-906D-EB335938C30B}"/>
              </a:ext>
            </a:extLst>
          </p:cNvPr>
          <p:cNvSpPr>
            <a:spLocks noChangeArrowheads="1"/>
          </p:cNvSpPr>
          <p:nvPr/>
        </p:nvSpPr>
        <p:spPr bwMode="auto">
          <a:xfrm>
            <a:off x="528324" y="6348888"/>
            <a:ext cx="7782551" cy="400110"/>
          </a:xfrm>
          <a:prstGeom prst="rect">
            <a:avLst/>
          </a:prstGeom>
          <a:noFill/>
          <a:ln>
            <a:noFill/>
          </a:ln>
          <a:effectLst/>
        </p:spPr>
        <p:txBody>
          <a:bodyPr anchor="ctr" anchorCtr="0" bIns="45720" compatLnSpc="1" lIns="91440" numCol="1" rIns="91440" tIns="45720" vert="horz" wrap="square">
            <a:prstTxWarp prst="textNoShape">
              <a:avLst/>
            </a:prstTxWarp>
            <a:spAutoFit/>
          </a:bodyPr>
          <a:lstStyle/>
          <a:p>
            <a:pPr algn="ctr" defTabSz="914400" eaLnBrk="0" fontAlgn="base" hangingPunct="0" indent="0" latinLnBrk="0" lvl="0" marL="0" marR="0" rtl="1">
              <a:lnSpc>
                <a:spcPct val="100000"/>
              </a:lnSpc>
              <a:spcBef>
                <a:spcPct val="0"/>
              </a:spcBef>
              <a:spcAft>
                <a:spcPct val="0"/>
              </a:spcAft>
              <a:buClrTx/>
              <a:buSzTx/>
              <a:buFontTx/>
              <a:buNone/>
              <a:tabLst/>
            </a:pP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מחלקת בטיחות | תנועת הצופים העבריים בישראל (</a:t>
            </a:r>
            <a:r>
              <a:rPr altLang="he-IL" b="1" baseline="0" cap="none" err="1"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ע"ר</a:t>
            </a:r>
            <a:r>
              <a:rPr altLang="he-IL" b="1" baseline="0" cap="none" i="0" kumimoji="0" lang="he-IL" normalizeH="0" strike="noStrike" sz="2000" u="none">
                <a:ln>
                  <a:noFill/>
                </a:ln>
                <a:effectLst/>
                <a:latin charset="-79" panose="00000500000000000000" pitchFamily="2" typeface="Assistant"/>
                <a:ea charset="0" panose="02020603050405020304" pitchFamily="18" typeface="Times New Roman"/>
                <a:cs charset="-79" panose="00000500000000000000" pitchFamily="2" typeface="Assistant"/>
              </a:rPr>
              <a:t>)</a:t>
            </a:r>
            <a:endParaRPr altLang="he-IL" b="1" baseline="0" cap="none" i="0" kumimoji="0" lang="en-US" normalizeH="0" strike="noStrike" sz="3200" u="none">
              <a:ln>
                <a:noFill/>
              </a:ln>
              <a:effectLst/>
              <a:latin charset="-79" panose="00000500000000000000" pitchFamily="2" typeface="Assistant"/>
              <a:cs charset="-79" panose="00000500000000000000" pitchFamily="2" typeface="Assistant"/>
            </a:endParaRPr>
          </a:p>
        </p:txBody>
      </p:sp>
      <p:cxnSp>
        <p:nvCxnSpPr>
          <p:cNvPr id="21" name="מחבר ישר 20">
            <a:extLst>
              <a:ext uri="{FF2B5EF4-FFF2-40B4-BE49-F238E27FC236}">
                <a16:creationId xmlns:a16="http://schemas.microsoft.com/office/drawing/2014/main" id="{B7284593-0824-4ADB-A490-C0861C1212CF}"/>
              </a:ext>
            </a:extLst>
          </p:cNvPr>
          <p:cNvCxnSpPr>
            <a:cxnSpLocks/>
          </p:cNvCxnSpPr>
          <p:nvPr/>
        </p:nvCxnSpPr>
        <p:spPr>
          <a:xfrm flipH="1" flipV="1">
            <a:off x="7308304" y="6561856"/>
            <a:ext cx="1822554" cy="3207"/>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cxnSp>
        <p:nvCxnSpPr>
          <p:cNvPr id="22" name="מחבר ישר 21">
            <a:extLst>
              <a:ext uri="{FF2B5EF4-FFF2-40B4-BE49-F238E27FC236}">
                <a16:creationId xmlns:a16="http://schemas.microsoft.com/office/drawing/2014/main" id="{66370E51-B3EE-44E5-967F-949516E11196}"/>
              </a:ext>
            </a:extLst>
          </p:cNvPr>
          <p:cNvCxnSpPr>
            <a:cxnSpLocks/>
          </p:cNvCxnSpPr>
          <p:nvPr/>
        </p:nvCxnSpPr>
        <p:spPr>
          <a:xfrm flipH="1" flipV="1">
            <a:off x="0" y="6548943"/>
            <a:ext cx="1666927" cy="1"/>
          </a:xfrm>
          <a:prstGeom prst="line">
            <a:avLst/>
          </a:prstGeom>
          <a:ln w="28575">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theme/theme1.xml><?xml version="1.0" encoding="utf-8"?>
<a:theme xmlns:a="http://schemas.openxmlformats.org/drawingml/2006/main" name="ערכת נושא1">
  <a:themeElements>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זרם מדחף">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זרם מדחף">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TotalTime>
  <Words>3179</Words>
  <Application>Microsoft Office PowerPoint</Application>
  <PresentationFormat>‫הצגה על המסך (4:3)</PresentationFormat>
  <Paragraphs>466</Paragraphs>
  <Slides>51</Slides>
  <Notes>47</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51</vt:i4>
      </vt:variant>
    </vt:vector>
  </HeadingPairs>
  <TitlesOfParts>
    <vt:vector size="62" baseType="lpstr">
      <vt:lpstr>Arial</vt:lpstr>
      <vt:lpstr>Assistant</vt:lpstr>
      <vt:lpstr>Calibri</vt:lpstr>
      <vt:lpstr>David</vt:lpstr>
      <vt:lpstr>Georgia</vt:lpstr>
      <vt:lpstr>Gisha</vt:lpstr>
      <vt:lpstr>Times New Roman</vt:lpstr>
      <vt:lpstr>Times New Roman (Hebrew)</vt:lpstr>
      <vt:lpstr>Trebuchet MS</vt:lpstr>
      <vt:lpstr>Wingdings</vt:lpstr>
      <vt:lpstr>ערכת נושא1</vt:lpstr>
      <vt:lpstr>מצגת של PowerPoint‏</vt:lpstr>
      <vt:lpstr>מטרת היחידה</vt:lpstr>
      <vt:lpstr>תהליך אישור מבנה בשבט</vt:lpstr>
      <vt:lpstr>דגשים לאישורי מבנה בשבט</vt:lpstr>
      <vt:lpstr>תיק מבנה מחנאי</vt:lpstr>
      <vt:lpstr>תיק מבנה – תוכן התיק</vt:lpstr>
      <vt:lpstr>איך נראה סרטוט</vt:lpstr>
      <vt:lpstr>תיק מבנה סרטוטים והיטלים</vt:lpstr>
      <vt:lpstr>סרטוטים – היטל על</vt:lpstr>
      <vt:lpstr>סרטוטים – היטל על</vt:lpstr>
      <vt:lpstr>מצגת של PowerPoint‏</vt:lpstr>
      <vt:lpstr>סרטוטים – היטל צד</vt:lpstr>
      <vt:lpstr>סרטוטים – היטל צד</vt:lpstr>
      <vt:lpstr>תיק מבנה – היטל פנים</vt:lpstr>
      <vt:lpstr>סרטוטים – היטל פנים</vt:lpstr>
      <vt:lpstr>סרטוטים – היטל אחורי</vt:lpstr>
      <vt:lpstr>היטלים / חזיתות - סיכום</vt:lpstr>
      <vt:lpstr>סרטוטי קלפים</vt:lpstr>
      <vt:lpstr>סרטוטי קלפים</vt:lpstr>
      <vt:lpstr>מצגת של PowerPoint‏</vt:lpstr>
      <vt:lpstr>סרטוטי מפות</vt:lpstr>
      <vt:lpstr>סרטוטי מפות – מפת קלפים</vt:lpstr>
      <vt:lpstr>סרטוטי מפות – מפת קלפים</vt:lpstr>
      <vt:lpstr>סרטוטי מפות – מפת בסיסים ומיפוי השטח</vt:lpstr>
      <vt:lpstr>מצגת של PowerPoint‏</vt:lpstr>
      <vt:lpstr>מצגת של PowerPoint‏</vt:lpstr>
      <vt:lpstr>מצגת של PowerPoint‏</vt:lpstr>
      <vt:lpstr>סרטוטים – מפת קומות</vt:lpstr>
      <vt:lpstr>תיק מבנה – מפת קומות</vt:lpstr>
      <vt:lpstr>תיק מבנה – מפת חיבורים</vt:lpstr>
      <vt:lpstr>תיק מבנה – מפת חיבורים</vt:lpstr>
      <vt:lpstr>מצגת של PowerPoint‏</vt:lpstr>
      <vt:lpstr>התנסות בסרטוט</vt:lpstr>
      <vt:lpstr>התנסות בסרטוט </vt:lpstr>
      <vt:lpstr>פתרון סרטוט המבנה</vt:lpstr>
      <vt:lpstr>היטלים / חזיתות - סיכום</vt:lpstr>
      <vt:lpstr>הקמת המבנה</vt:lpstr>
      <vt:lpstr>תיק מבנה – סדר הקמה</vt:lpstr>
      <vt:lpstr>תיק מבנה – תוכנית ב'</vt:lpstr>
      <vt:lpstr>תיק מבנה – לו"ז הקמה</vt:lpstr>
      <vt:lpstr>תיק מבנה – לו"ז הקמה</vt:lpstr>
      <vt:lpstr>תיק מבנה – סדר פירוק</vt:lpstr>
      <vt:lpstr>תיק מבנה – רשימות ציוד</vt:lpstr>
      <vt:lpstr>תיק מבנה – ניהול סיכונים</vt:lpstr>
      <vt:lpstr>תיק מבנה – תמונות גורילה </vt:lpstr>
      <vt:lpstr>תיק מבנה – תמונות גורילה </vt:lpstr>
      <vt:lpstr>בניית הדגם</vt:lpstr>
      <vt:lpstr>בניית דגם</vt:lpstr>
      <vt:lpstr>בניית דגם</vt:lpstr>
      <vt:lpstr>בניית דגם – שימוש באקדח דבק חם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gil matok</dc:creator>
  <cp:lastModifiedBy>אסף סימן טוב</cp:lastModifiedBy>
  <cp:revision>152</cp:revision>
  <dcterms:created xsi:type="dcterms:W3CDTF">2013-05-05T16:57:21Z</dcterms:created>
  <dcterms:modified xsi:type="dcterms:W3CDTF">2025-08-13T14:18:06Z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6547607</vt:lpwstr>
  </property>
  <property fmtid="{D5CDD505-2E9C-101B-9397-08002B2CF9AE}" name="NXPowerLiteSettings" pid="3">
    <vt:lpwstr>F7000400038000</vt:lpwstr>
  </property>
  <property fmtid="{D5CDD505-2E9C-101B-9397-08002B2CF9AE}" name="NXPowerLiteVersion" pid="4">
    <vt:lpwstr>S10.9.0</vt:lpwstr>
  </property>
</Properties>
</file>